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1" r:id="rId3"/>
    <p:sldId id="273" r:id="rId4"/>
    <p:sldId id="274" r:id="rId5"/>
    <p:sldId id="272" r:id="rId6"/>
    <p:sldId id="266" r:id="rId7"/>
    <p:sldId id="275" r:id="rId8"/>
    <p:sldId id="270" r:id="rId9"/>
    <p:sldId id="269" r:id="rId10"/>
    <p:sldId id="276" r:id="rId11"/>
    <p:sldId id="258" r:id="rId12"/>
    <p:sldId id="277" r:id="rId13"/>
    <p:sldId id="265" r:id="rId14"/>
    <p:sldId id="262" r:id="rId15"/>
    <p:sldId id="263" r:id="rId16"/>
    <p:sldId id="264" r:id="rId17"/>
    <p:sldId id="278"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364" autoAdjust="0"/>
  </p:normalViewPr>
  <p:slideViewPr>
    <p:cSldViewPr snapToGrid="0">
      <p:cViewPr varScale="1">
        <p:scale>
          <a:sx n="66" d="100"/>
          <a:sy n="66" d="100"/>
        </p:scale>
        <p:origin x="102" y="60"/>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llnow Bruce" userId="5245efed-38c8-44ab-b1ba-5b0688758577" providerId="ADAL" clId="{07210185-9FFB-4A77-8D0A-A8722C251BB0}"/>
    <pc:docChg chg="undo custSel addSld delSld modSld">
      <pc:chgData name="Sellnow Bruce" userId="5245efed-38c8-44ab-b1ba-5b0688758577" providerId="ADAL" clId="{07210185-9FFB-4A77-8D0A-A8722C251BB0}" dt="2024-01-27T15:43:32.563" v="608"/>
      <pc:docMkLst>
        <pc:docMk/>
      </pc:docMkLst>
      <pc:sldChg chg="addSp delSp modSp mod">
        <pc:chgData name="Sellnow Bruce" userId="5245efed-38c8-44ab-b1ba-5b0688758577" providerId="ADAL" clId="{07210185-9FFB-4A77-8D0A-A8722C251BB0}" dt="2024-01-27T15:17:59.880" v="546" actId="14100"/>
        <pc:sldMkLst>
          <pc:docMk/>
          <pc:sldMk cId="543097586" sldId="256"/>
        </pc:sldMkLst>
        <pc:spChg chg="mod">
          <ac:chgData name="Sellnow Bruce" userId="5245efed-38c8-44ab-b1ba-5b0688758577" providerId="ADAL" clId="{07210185-9FFB-4A77-8D0A-A8722C251BB0}" dt="2024-01-27T14:21:52.659" v="14" actId="1076"/>
          <ac:spMkLst>
            <pc:docMk/>
            <pc:sldMk cId="543097586" sldId="256"/>
            <ac:spMk id="2" creationId="{1ED53546-A258-798D-CE2C-4789D768FE55}"/>
          </ac:spMkLst>
        </pc:spChg>
        <pc:spChg chg="mod">
          <ac:chgData name="Sellnow Bruce" userId="5245efed-38c8-44ab-b1ba-5b0688758577" providerId="ADAL" clId="{07210185-9FFB-4A77-8D0A-A8722C251BB0}" dt="2024-01-27T15:16:22.113" v="541" actId="6549"/>
          <ac:spMkLst>
            <pc:docMk/>
            <pc:sldMk cId="543097586" sldId="256"/>
            <ac:spMk id="3" creationId="{9D5D63BF-C011-B3A2-D752-B70D2552C1A2}"/>
          </ac:spMkLst>
        </pc:spChg>
        <pc:spChg chg="del">
          <ac:chgData name="Sellnow Bruce" userId="5245efed-38c8-44ab-b1ba-5b0688758577" providerId="ADAL" clId="{07210185-9FFB-4A77-8D0A-A8722C251BB0}" dt="2024-01-27T14:22:02.493" v="15" actId="478"/>
          <ac:spMkLst>
            <pc:docMk/>
            <pc:sldMk cId="543097586" sldId="256"/>
            <ac:spMk id="6" creationId="{21F9BBFA-C9F8-83F7-8DBB-4EBE1B229126}"/>
          </ac:spMkLst>
        </pc:spChg>
        <pc:spChg chg="add mod">
          <ac:chgData name="Sellnow Bruce" userId="5245efed-38c8-44ab-b1ba-5b0688758577" providerId="ADAL" clId="{07210185-9FFB-4A77-8D0A-A8722C251BB0}" dt="2024-01-27T15:16:05.080" v="537" actId="1036"/>
          <ac:spMkLst>
            <pc:docMk/>
            <pc:sldMk cId="543097586" sldId="256"/>
            <ac:spMk id="7" creationId="{CDB20C6E-0D01-4D90-9640-9B110ED21AB7}"/>
          </ac:spMkLst>
        </pc:spChg>
        <pc:picChg chg="add mod">
          <ac:chgData name="Sellnow Bruce" userId="5245efed-38c8-44ab-b1ba-5b0688758577" providerId="ADAL" clId="{07210185-9FFB-4A77-8D0A-A8722C251BB0}" dt="2024-01-27T15:17:59.880" v="546" actId="14100"/>
          <ac:picMkLst>
            <pc:docMk/>
            <pc:sldMk cId="543097586" sldId="256"/>
            <ac:picMk id="9" creationId="{153EB4B3-E6D3-AC51-4DBF-56CC28D80A21}"/>
          </ac:picMkLst>
        </pc:picChg>
      </pc:sldChg>
      <pc:sldChg chg="addSp delSp modSp add mod">
        <pc:chgData name="Sellnow Bruce" userId="5245efed-38c8-44ab-b1ba-5b0688758577" providerId="ADAL" clId="{07210185-9FFB-4A77-8D0A-A8722C251BB0}" dt="2024-01-27T15:21:31.794" v="562" actId="167"/>
        <pc:sldMkLst>
          <pc:docMk/>
          <pc:sldMk cId="2915549106" sldId="266"/>
        </pc:sldMkLst>
        <pc:spChg chg="del mod">
          <ac:chgData name="Sellnow Bruce" userId="5245efed-38c8-44ab-b1ba-5b0688758577" providerId="ADAL" clId="{07210185-9FFB-4A77-8D0A-A8722C251BB0}" dt="2024-01-27T15:20:43.986" v="548" actId="478"/>
          <ac:spMkLst>
            <pc:docMk/>
            <pc:sldMk cId="2915549106" sldId="266"/>
            <ac:spMk id="2" creationId="{1ED53546-A258-798D-CE2C-4789D768FE55}"/>
          </ac:spMkLst>
        </pc:spChg>
        <pc:spChg chg="del mod">
          <ac:chgData name="Sellnow Bruce" userId="5245efed-38c8-44ab-b1ba-5b0688758577" providerId="ADAL" clId="{07210185-9FFB-4A77-8D0A-A8722C251BB0}" dt="2024-01-27T15:21:02.011" v="552" actId="478"/>
          <ac:spMkLst>
            <pc:docMk/>
            <pc:sldMk cId="2915549106" sldId="266"/>
            <ac:spMk id="3" creationId="{9D5D63BF-C011-B3A2-D752-B70D2552C1A2}"/>
          </ac:spMkLst>
        </pc:spChg>
        <pc:spChg chg="del">
          <ac:chgData name="Sellnow Bruce" userId="5245efed-38c8-44ab-b1ba-5b0688758577" providerId="ADAL" clId="{07210185-9FFB-4A77-8D0A-A8722C251BB0}" dt="2024-01-27T15:02:40.152" v="349" actId="478"/>
          <ac:spMkLst>
            <pc:docMk/>
            <pc:sldMk cId="2915549106" sldId="266"/>
            <ac:spMk id="6" creationId="{21F9BBFA-C9F8-83F7-8DBB-4EBE1B229126}"/>
          </ac:spMkLst>
        </pc:spChg>
        <pc:spChg chg="add del mod">
          <ac:chgData name="Sellnow Bruce" userId="5245efed-38c8-44ab-b1ba-5b0688758577" providerId="ADAL" clId="{07210185-9FFB-4A77-8D0A-A8722C251BB0}" dt="2024-01-27T15:20:55.092" v="549" actId="478"/>
          <ac:spMkLst>
            <pc:docMk/>
            <pc:sldMk cId="2915549106" sldId="266"/>
            <ac:spMk id="8" creationId="{7B628D44-9E44-B4F3-54CB-AD1EE4FFBA79}"/>
          </ac:spMkLst>
        </pc:spChg>
        <pc:spChg chg="add del mod">
          <ac:chgData name="Sellnow Bruce" userId="5245efed-38c8-44ab-b1ba-5b0688758577" providerId="ADAL" clId="{07210185-9FFB-4A77-8D0A-A8722C251BB0}" dt="2024-01-27T15:21:03.834" v="553" actId="478"/>
          <ac:spMkLst>
            <pc:docMk/>
            <pc:sldMk cId="2915549106" sldId="266"/>
            <ac:spMk id="11" creationId="{9508A33B-E55C-1F43-B767-5FF9C2EC574E}"/>
          </ac:spMkLst>
        </pc:spChg>
        <pc:picChg chg="del">
          <ac:chgData name="Sellnow Bruce" userId="5245efed-38c8-44ab-b1ba-5b0688758577" providerId="ADAL" clId="{07210185-9FFB-4A77-8D0A-A8722C251BB0}" dt="2024-01-27T15:21:19.105" v="559" actId="478"/>
          <ac:picMkLst>
            <pc:docMk/>
            <pc:sldMk cId="2915549106" sldId="266"/>
            <ac:picMk id="4" creationId="{6F98AD2B-4933-49A0-6C89-523F46407775}"/>
          </ac:picMkLst>
        </pc:picChg>
        <pc:picChg chg="add mod ord">
          <ac:chgData name="Sellnow Bruce" userId="5245efed-38c8-44ab-b1ba-5b0688758577" providerId="ADAL" clId="{07210185-9FFB-4A77-8D0A-A8722C251BB0}" dt="2024-01-27T15:21:31.794" v="562" actId="167"/>
          <ac:picMkLst>
            <pc:docMk/>
            <pc:sldMk cId="2915549106" sldId="266"/>
            <ac:picMk id="9" creationId="{D63162E0-9513-0408-B645-AAA2D9CDF503}"/>
          </ac:picMkLst>
        </pc:picChg>
      </pc:sldChg>
      <pc:sldChg chg="add">
        <pc:chgData name="Sellnow Bruce" userId="5245efed-38c8-44ab-b1ba-5b0688758577" providerId="ADAL" clId="{07210185-9FFB-4A77-8D0A-A8722C251BB0}" dt="2024-01-27T15:02:18.047" v="313" actId="2890"/>
        <pc:sldMkLst>
          <pc:docMk/>
          <pc:sldMk cId="1506119337" sldId="267"/>
        </pc:sldMkLst>
      </pc:sldChg>
      <pc:sldChg chg="add del">
        <pc:chgData name="Sellnow Bruce" userId="5245efed-38c8-44ab-b1ba-5b0688758577" providerId="ADAL" clId="{07210185-9FFB-4A77-8D0A-A8722C251BB0}" dt="2024-01-27T15:02:14.694" v="312" actId="47"/>
        <pc:sldMkLst>
          <pc:docMk/>
          <pc:sldMk cId="1942380112" sldId="267"/>
        </pc:sldMkLst>
      </pc:sldChg>
      <pc:sldChg chg="modSp add mod">
        <pc:chgData name="Sellnow Bruce" userId="5245efed-38c8-44ab-b1ba-5b0688758577" providerId="ADAL" clId="{07210185-9FFB-4A77-8D0A-A8722C251BB0}" dt="2024-01-27T15:04:05.969" v="457" actId="20577"/>
        <pc:sldMkLst>
          <pc:docMk/>
          <pc:sldMk cId="3034522745" sldId="268"/>
        </pc:sldMkLst>
        <pc:spChg chg="mod">
          <ac:chgData name="Sellnow Bruce" userId="5245efed-38c8-44ab-b1ba-5b0688758577" providerId="ADAL" clId="{07210185-9FFB-4A77-8D0A-A8722C251BB0}" dt="2024-01-27T15:03:37.778" v="383" actId="6549"/>
          <ac:spMkLst>
            <pc:docMk/>
            <pc:sldMk cId="3034522745" sldId="268"/>
            <ac:spMk id="2" creationId="{1ED53546-A258-798D-CE2C-4789D768FE55}"/>
          </ac:spMkLst>
        </pc:spChg>
        <pc:spChg chg="mod">
          <ac:chgData name="Sellnow Bruce" userId="5245efed-38c8-44ab-b1ba-5b0688758577" providerId="ADAL" clId="{07210185-9FFB-4A77-8D0A-A8722C251BB0}" dt="2024-01-27T15:04:05.969" v="457" actId="20577"/>
          <ac:spMkLst>
            <pc:docMk/>
            <pc:sldMk cId="3034522745" sldId="268"/>
            <ac:spMk id="3" creationId="{9D5D63BF-C011-B3A2-D752-B70D2552C1A2}"/>
          </ac:spMkLst>
        </pc:spChg>
      </pc:sldChg>
      <pc:sldChg chg="addSp delSp modSp add mod">
        <pc:chgData name="Sellnow Bruce" userId="5245efed-38c8-44ab-b1ba-5b0688758577" providerId="ADAL" clId="{07210185-9FFB-4A77-8D0A-A8722C251BB0}" dt="2024-01-27T15:43:32.563" v="608"/>
        <pc:sldMkLst>
          <pc:docMk/>
          <pc:sldMk cId="784584838" sldId="269"/>
        </pc:sldMkLst>
        <pc:spChg chg="mod">
          <ac:chgData name="Sellnow Bruce" userId="5245efed-38c8-44ab-b1ba-5b0688758577" providerId="ADAL" clId="{07210185-9FFB-4A77-8D0A-A8722C251BB0}" dt="2024-01-27T15:23:07.018" v="605" actId="1076"/>
          <ac:spMkLst>
            <pc:docMk/>
            <pc:sldMk cId="784584838" sldId="269"/>
            <ac:spMk id="2" creationId="{1ED53546-A258-798D-CE2C-4789D768FE55}"/>
          </ac:spMkLst>
        </pc:spChg>
        <pc:spChg chg="mod">
          <ac:chgData name="Sellnow Bruce" userId="5245efed-38c8-44ab-b1ba-5b0688758577" providerId="ADAL" clId="{07210185-9FFB-4A77-8D0A-A8722C251BB0}" dt="2024-01-27T15:43:32.563" v="608"/>
          <ac:spMkLst>
            <pc:docMk/>
            <pc:sldMk cId="784584838" sldId="269"/>
            <ac:spMk id="3" creationId="{9D5D63BF-C011-B3A2-D752-B70D2552C1A2}"/>
          </ac:spMkLst>
        </pc:spChg>
        <pc:spChg chg="add del">
          <ac:chgData name="Sellnow Bruce" userId="5245efed-38c8-44ab-b1ba-5b0688758577" providerId="ADAL" clId="{07210185-9FFB-4A77-8D0A-A8722C251BB0}" dt="2024-01-27T15:06:31.034" v="515" actId="478"/>
          <ac:spMkLst>
            <pc:docMk/>
            <pc:sldMk cId="784584838" sldId="269"/>
            <ac:spMk id="7" creationId="{73AD5AA5-F897-DDAE-82F3-702CAB455783}"/>
          </ac:spMkLst>
        </pc:spChg>
        <pc:spChg chg="add del">
          <ac:chgData name="Sellnow Bruce" userId="5245efed-38c8-44ab-b1ba-5b0688758577" providerId="ADAL" clId="{07210185-9FFB-4A77-8D0A-A8722C251BB0}" dt="2024-01-27T15:13:09.778" v="517" actId="478"/>
          <ac:spMkLst>
            <pc:docMk/>
            <pc:sldMk cId="784584838" sldId="269"/>
            <ac:spMk id="9" creationId="{60EC392E-6779-0AEB-7076-4ECA210C1AD8}"/>
          </ac:spMkLst>
        </pc:spChg>
        <pc:picChg chg="add mod">
          <ac:chgData name="Sellnow Bruce" userId="5245efed-38c8-44ab-b1ba-5b0688758577" providerId="ADAL" clId="{07210185-9FFB-4A77-8D0A-A8722C251BB0}" dt="2024-01-27T15:23:04.658" v="604" actId="1076"/>
          <ac:picMkLst>
            <pc:docMk/>
            <pc:sldMk cId="784584838" sldId="269"/>
            <ac:picMk id="11" creationId="{E204D68F-4365-E0D9-CC04-27907C719F4E}"/>
          </ac:picMkLst>
        </pc:picChg>
      </pc:sldChg>
      <pc:sldChg chg="addSp modSp add mod">
        <pc:chgData name="Sellnow Bruce" userId="5245efed-38c8-44ab-b1ba-5b0688758577" providerId="ADAL" clId="{07210185-9FFB-4A77-8D0A-A8722C251BB0}" dt="2024-01-27T15:22:32.037" v="598" actId="14100"/>
        <pc:sldMkLst>
          <pc:docMk/>
          <pc:sldMk cId="958152810" sldId="270"/>
        </pc:sldMkLst>
        <pc:spChg chg="mod">
          <ac:chgData name="Sellnow Bruce" userId="5245efed-38c8-44ab-b1ba-5b0688758577" providerId="ADAL" clId="{07210185-9FFB-4A77-8D0A-A8722C251BB0}" dt="2024-01-27T15:22:27.367" v="596" actId="1076"/>
          <ac:spMkLst>
            <pc:docMk/>
            <pc:sldMk cId="958152810" sldId="270"/>
            <ac:spMk id="2" creationId="{1ED53546-A258-798D-CE2C-4789D768FE55}"/>
          </ac:spMkLst>
        </pc:spChg>
        <pc:spChg chg="mod">
          <ac:chgData name="Sellnow Bruce" userId="5245efed-38c8-44ab-b1ba-5b0688758577" providerId="ADAL" clId="{07210185-9FFB-4A77-8D0A-A8722C251BB0}" dt="2024-01-27T15:22:30.256" v="597" actId="1076"/>
          <ac:spMkLst>
            <pc:docMk/>
            <pc:sldMk cId="958152810" sldId="270"/>
            <ac:spMk id="3" creationId="{9D5D63BF-C011-B3A2-D752-B70D2552C1A2}"/>
          </ac:spMkLst>
        </pc:spChg>
        <pc:picChg chg="add mod">
          <ac:chgData name="Sellnow Bruce" userId="5245efed-38c8-44ab-b1ba-5b0688758577" providerId="ADAL" clId="{07210185-9FFB-4A77-8D0A-A8722C251BB0}" dt="2024-01-27T15:22:32.037" v="598" actId="14100"/>
          <ac:picMkLst>
            <pc:docMk/>
            <pc:sldMk cId="958152810" sldId="270"/>
            <ac:picMk id="7" creationId="{16EFD6C1-F6C3-497B-ED6D-86ECCE0B8214}"/>
          </ac:picMkLst>
        </pc:picChg>
      </pc:sldChg>
    </pc:docChg>
  </pc:docChgLst>
  <pc:docChgLst>
    <pc:chgData name="Sellnow Bruce" userId="5245efed-38c8-44ab-b1ba-5b0688758577" providerId="ADAL" clId="{8265E732-A21B-4451-A796-69331422562F}"/>
    <pc:docChg chg="undo custSel addSld delSld modSld sldOrd">
      <pc:chgData name="Sellnow Bruce" userId="5245efed-38c8-44ab-b1ba-5b0688758577" providerId="ADAL" clId="{8265E732-A21B-4451-A796-69331422562F}" dt="2024-11-16T17:23:23.356" v="7334" actId="14100"/>
      <pc:docMkLst>
        <pc:docMk/>
      </pc:docMkLst>
      <pc:sldChg chg="addSp delSp modSp mod modTransition modNotesTx">
        <pc:chgData name="Sellnow Bruce" userId="5245efed-38c8-44ab-b1ba-5b0688758577" providerId="ADAL" clId="{8265E732-A21B-4451-A796-69331422562F}" dt="2024-11-16T14:51:42.385" v="2890"/>
        <pc:sldMkLst>
          <pc:docMk/>
          <pc:sldMk cId="543097586" sldId="256"/>
        </pc:sldMkLst>
        <pc:spChg chg="del">
          <ac:chgData name="Sellnow Bruce" userId="5245efed-38c8-44ab-b1ba-5b0688758577" providerId="ADAL" clId="{8265E732-A21B-4451-A796-69331422562F}" dt="2024-11-16T13:54:39.571" v="0" actId="478"/>
          <ac:spMkLst>
            <pc:docMk/>
            <pc:sldMk cId="543097586" sldId="256"/>
            <ac:spMk id="3" creationId="{9D5D63BF-C011-B3A2-D752-B70D2552C1A2}"/>
          </ac:spMkLst>
        </pc:spChg>
        <pc:spChg chg="mod">
          <ac:chgData name="Sellnow Bruce" userId="5245efed-38c8-44ab-b1ba-5b0688758577" providerId="ADAL" clId="{8265E732-A21B-4451-A796-69331422562F}" dt="2024-11-16T14:01:01.427" v="93" actId="6549"/>
          <ac:spMkLst>
            <pc:docMk/>
            <pc:sldMk cId="543097586" sldId="256"/>
            <ac:spMk id="5" creationId="{6DA937F4-34CE-4615-8755-6E96CF828DEE}"/>
          </ac:spMkLst>
        </pc:spChg>
        <pc:spChg chg="add del mod">
          <ac:chgData name="Sellnow Bruce" userId="5245efed-38c8-44ab-b1ba-5b0688758577" providerId="ADAL" clId="{8265E732-A21B-4451-A796-69331422562F}" dt="2024-11-16T13:57:15.488" v="9" actId="478"/>
          <ac:spMkLst>
            <pc:docMk/>
            <pc:sldMk cId="543097586" sldId="256"/>
            <ac:spMk id="9" creationId="{0D9A8A30-2EA3-663E-A927-971B327875FC}"/>
          </ac:spMkLst>
        </pc:spChg>
      </pc:sldChg>
      <pc:sldChg chg="modSp mod modTransition">
        <pc:chgData name="Sellnow Bruce" userId="5245efed-38c8-44ab-b1ba-5b0688758577" providerId="ADAL" clId="{8265E732-A21B-4451-A796-69331422562F}" dt="2024-11-16T14:51:42.385" v="2890"/>
        <pc:sldMkLst>
          <pc:docMk/>
          <pc:sldMk cId="3344869010" sldId="258"/>
        </pc:sldMkLst>
        <pc:spChg chg="mod">
          <ac:chgData name="Sellnow Bruce" userId="5245efed-38c8-44ab-b1ba-5b0688758577" providerId="ADAL" clId="{8265E732-A21B-4451-A796-69331422562F}" dt="2024-11-16T14:01:16.248" v="99" actId="6549"/>
          <ac:spMkLst>
            <pc:docMk/>
            <pc:sldMk cId="3344869010" sldId="258"/>
            <ac:spMk id="7" creationId="{BBC214E2-1026-D233-3A14-F76411643829}"/>
          </ac:spMkLst>
        </pc:spChg>
      </pc:sldChg>
      <pc:sldChg chg="modSp mod modTransition">
        <pc:chgData name="Sellnow Bruce" userId="5245efed-38c8-44ab-b1ba-5b0688758577" providerId="ADAL" clId="{8265E732-A21B-4451-A796-69331422562F}" dt="2024-11-16T14:51:42.385" v="2890"/>
        <pc:sldMkLst>
          <pc:docMk/>
          <pc:sldMk cId="3142508428" sldId="262"/>
        </pc:sldMkLst>
        <pc:spChg chg="mod">
          <ac:chgData name="Sellnow Bruce" userId="5245efed-38c8-44ab-b1ba-5b0688758577" providerId="ADAL" clId="{8265E732-A21B-4451-A796-69331422562F}" dt="2024-11-16T13:55:13.638" v="7" actId="6549"/>
          <ac:spMkLst>
            <pc:docMk/>
            <pc:sldMk cId="3142508428" sldId="262"/>
            <ac:spMk id="6" creationId="{39FD3951-C245-EAAF-59BA-DDA4A6D352F9}"/>
          </ac:spMkLst>
        </pc:spChg>
        <pc:spChg chg="mod">
          <ac:chgData name="Sellnow Bruce" userId="5245efed-38c8-44ab-b1ba-5b0688758577" providerId="ADAL" clId="{8265E732-A21B-4451-A796-69331422562F}" dt="2024-11-16T14:01:26.137" v="103" actId="6549"/>
          <ac:spMkLst>
            <pc:docMk/>
            <pc:sldMk cId="3142508428" sldId="262"/>
            <ac:spMk id="7" creationId="{BBC214E2-1026-D233-3A14-F76411643829}"/>
          </ac:spMkLst>
        </pc:spChg>
      </pc:sldChg>
      <pc:sldChg chg="modSp mod modTransition">
        <pc:chgData name="Sellnow Bruce" userId="5245efed-38c8-44ab-b1ba-5b0688758577" providerId="ADAL" clId="{8265E732-A21B-4451-A796-69331422562F}" dt="2024-11-16T14:51:42.385" v="2890"/>
        <pc:sldMkLst>
          <pc:docMk/>
          <pc:sldMk cId="2136180579" sldId="263"/>
        </pc:sldMkLst>
        <pc:spChg chg="mod">
          <ac:chgData name="Sellnow Bruce" userId="5245efed-38c8-44ab-b1ba-5b0688758577" providerId="ADAL" clId="{8265E732-A21B-4451-A796-69331422562F}" dt="2024-11-16T14:01:30.697" v="105" actId="6549"/>
          <ac:spMkLst>
            <pc:docMk/>
            <pc:sldMk cId="2136180579" sldId="263"/>
            <ac:spMk id="7" creationId="{BBC214E2-1026-D233-3A14-F76411643829}"/>
          </ac:spMkLst>
        </pc:spChg>
      </pc:sldChg>
      <pc:sldChg chg="modSp mod modTransition">
        <pc:chgData name="Sellnow Bruce" userId="5245efed-38c8-44ab-b1ba-5b0688758577" providerId="ADAL" clId="{8265E732-A21B-4451-A796-69331422562F}" dt="2024-11-16T14:51:42.385" v="2890"/>
        <pc:sldMkLst>
          <pc:docMk/>
          <pc:sldMk cId="1682860307" sldId="264"/>
        </pc:sldMkLst>
        <pc:spChg chg="mod">
          <ac:chgData name="Sellnow Bruce" userId="5245efed-38c8-44ab-b1ba-5b0688758577" providerId="ADAL" clId="{8265E732-A21B-4451-A796-69331422562F}" dt="2024-11-16T14:01:35.267" v="107" actId="6549"/>
          <ac:spMkLst>
            <pc:docMk/>
            <pc:sldMk cId="1682860307" sldId="264"/>
            <ac:spMk id="7" creationId="{BBC214E2-1026-D233-3A14-F76411643829}"/>
          </ac:spMkLst>
        </pc:spChg>
      </pc:sldChg>
      <pc:sldChg chg="modSp mod modTransition">
        <pc:chgData name="Sellnow Bruce" userId="5245efed-38c8-44ab-b1ba-5b0688758577" providerId="ADAL" clId="{8265E732-A21B-4451-A796-69331422562F}" dt="2024-11-16T14:51:42.385" v="2890"/>
        <pc:sldMkLst>
          <pc:docMk/>
          <pc:sldMk cId="244927950" sldId="265"/>
        </pc:sldMkLst>
        <pc:spChg chg="mod">
          <ac:chgData name="Sellnow Bruce" userId="5245efed-38c8-44ab-b1ba-5b0688758577" providerId="ADAL" clId="{8265E732-A21B-4451-A796-69331422562F}" dt="2024-11-16T13:55:08.110" v="5" actId="6549"/>
          <ac:spMkLst>
            <pc:docMk/>
            <pc:sldMk cId="244927950" sldId="265"/>
            <ac:spMk id="6" creationId="{39FD3951-C245-EAAF-59BA-DDA4A6D352F9}"/>
          </ac:spMkLst>
        </pc:spChg>
        <pc:spChg chg="mod">
          <ac:chgData name="Sellnow Bruce" userId="5245efed-38c8-44ab-b1ba-5b0688758577" providerId="ADAL" clId="{8265E732-A21B-4451-A796-69331422562F}" dt="2024-11-16T14:01:21.648" v="101" actId="6549"/>
          <ac:spMkLst>
            <pc:docMk/>
            <pc:sldMk cId="244927950" sldId="265"/>
            <ac:spMk id="7" creationId="{BBC214E2-1026-D233-3A14-F76411643829}"/>
          </ac:spMkLst>
        </pc:spChg>
      </pc:sldChg>
      <pc:sldChg chg="delSp modSp mod modTransition modNotesTx">
        <pc:chgData name="Sellnow Bruce" userId="5245efed-38c8-44ab-b1ba-5b0688758577" providerId="ADAL" clId="{8265E732-A21B-4451-A796-69331422562F}" dt="2024-11-16T15:29:03.056" v="6628" actId="20577"/>
        <pc:sldMkLst>
          <pc:docMk/>
          <pc:sldMk cId="2915549106" sldId="266"/>
        </pc:sldMkLst>
        <pc:spChg chg="del mod">
          <ac:chgData name="Sellnow Bruce" userId="5245efed-38c8-44ab-b1ba-5b0688758577" providerId="ADAL" clId="{8265E732-A21B-4451-A796-69331422562F}" dt="2024-11-16T14:19:51.371" v="109" actId="478"/>
          <ac:spMkLst>
            <pc:docMk/>
            <pc:sldMk cId="2915549106" sldId="266"/>
            <ac:spMk id="5" creationId="{6DA937F4-34CE-4615-8755-6E96CF828DEE}"/>
          </ac:spMkLst>
        </pc:spChg>
        <pc:picChg chg="mod">
          <ac:chgData name="Sellnow Bruce" userId="5245efed-38c8-44ab-b1ba-5b0688758577" providerId="ADAL" clId="{8265E732-A21B-4451-A796-69331422562F}" dt="2024-11-16T14:19:58.561" v="111" actId="14100"/>
          <ac:picMkLst>
            <pc:docMk/>
            <pc:sldMk cId="2915549106" sldId="266"/>
            <ac:picMk id="10" creationId="{1605DCA2-88F3-A000-1751-477CA838FD5B}"/>
          </ac:picMkLst>
        </pc:picChg>
      </pc:sldChg>
      <pc:sldChg chg="mod ord modTransition modShow">
        <pc:chgData name="Sellnow Bruce" userId="5245efed-38c8-44ab-b1ba-5b0688758577" providerId="ADAL" clId="{8265E732-A21B-4451-A796-69331422562F}" dt="2024-11-16T14:51:42.385" v="2890"/>
        <pc:sldMkLst>
          <pc:docMk/>
          <pc:sldMk cId="3034522745" sldId="268"/>
        </pc:sldMkLst>
      </pc:sldChg>
      <pc:sldChg chg="modTransition">
        <pc:chgData name="Sellnow Bruce" userId="5245efed-38c8-44ab-b1ba-5b0688758577" providerId="ADAL" clId="{8265E732-A21B-4451-A796-69331422562F}" dt="2024-11-16T14:51:42.385" v="2890"/>
        <pc:sldMkLst>
          <pc:docMk/>
          <pc:sldMk cId="784584838" sldId="269"/>
        </pc:sldMkLst>
      </pc:sldChg>
      <pc:sldChg chg="modSp mod modTransition">
        <pc:chgData name="Sellnow Bruce" userId="5245efed-38c8-44ab-b1ba-5b0688758577" providerId="ADAL" clId="{8265E732-A21B-4451-A796-69331422562F}" dt="2024-11-16T14:51:42.385" v="2890"/>
        <pc:sldMkLst>
          <pc:docMk/>
          <pc:sldMk cId="958152810" sldId="270"/>
        </pc:sldMkLst>
        <pc:spChg chg="mod">
          <ac:chgData name="Sellnow Bruce" userId="5245efed-38c8-44ab-b1ba-5b0688758577" providerId="ADAL" clId="{8265E732-A21B-4451-A796-69331422562F}" dt="2024-11-16T14:01:10.908" v="97" actId="6549"/>
          <ac:spMkLst>
            <pc:docMk/>
            <pc:sldMk cId="958152810" sldId="270"/>
            <ac:spMk id="5" creationId="{6DA937F4-34CE-4615-8755-6E96CF828DEE}"/>
          </ac:spMkLst>
        </pc:spChg>
      </pc:sldChg>
      <pc:sldChg chg="addSp delSp modSp add mod modTransition modNotesTx">
        <pc:chgData name="Sellnow Bruce" userId="5245efed-38c8-44ab-b1ba-5b0688758577" providerId="ADAL" clId="{8265E732-A21B-4451-A796-69331422562F}" dt="2024-11-16T15:07:14.679" v="5466" actId="6549"/>
        <pc:sldMkLst>
          <pc:docMk/>
          <pc:sldMk cId="2093991293" sldId="271"/>
        </pc:sldMkLst>
        <pc:spChg chg="add mod">
          <ac:chgData name="Sellnow Bruce" userId="5245efed-38c8-44ab-b1ba-5b0688758577" providerId="ADAL" clId="{8265E732-A21B-4451-A796-69331422562F}" dt="2024-11-16T14:43:40.696" v="1567" actId="14100"/>
          <ac:spMkLst>
            <pc:docMk/>
            <pc:sldMk cId="2093991293" sldId="271"/>
            <ac:spMk id="3" creationId="{DF03BE84-3B40-75E1-3DD0-B4B3ACEEB4F8}"/>
          </ac:spMkLst>
        </pc:spChg>
        <pc:spChg chg="add del mod">
          <ac:chgData name="Sellnow Bruce" userId="5245efed-38c8-44ab-b1ba-5b0688758577" providerId="ADAL" clId="{8265E732-A21B-4451-A796-69331422562F}" dt="2024-11-16T14:42:41.919" v="1456" actId="478"/>
          <ac:spMkLst>
            <pc:docMk/>
            <pc:sldMk cId="2093991293" sldId="271"/>
            <ac:spMk id="6" creationId="{E68D40A5-FA54-8EE6-BA0B-51BEDEBB8969}"/>
          </ac:spMkLst>
        </pc:spChg>
        <pc:spChg chg="add del mod">
          <ac:chgData name="Sellnow Bruce" userId="5245efed-38c8-44ab-b1ba-5b0688758577" providerId="ADAL" clId="{8265E732-A21B-4451-A796-69331422562F}" dt="2024-11-16T14:44:27.613" v="1576" actId="478"/>
          <ac:spMkLst>
            <pc:docMk/>
            <pc:sldMk cId="2093991293" sldId="271"/>
            <ac:spMk id="9" creationId="{C6F1AB72-F027-A47D-A8ED-CDDA78123EB4}"/>
          </ac:spMkLst>
        </pc:spChg>
        <pc:spChg chg="add">
          <ac:chgData name="Sellnow Bruce" userId="5245efed-38c8-44ab-b1ba-5b0688758577" providerId="ADAL" clId="{8265E732-A21B-4451-A796-69331422562F}" dt="2024-11-16T14:43:49.193" v="1571"/>
          <ac:spMkLst>
            <pc:docMk/>
            <pc:sldMk cId="2093991293" sldId="271"/>
            <ac:spMk id="10" creationId="{C8565223-0B69-FDDE-BA63-B55C4B4DCC34}"/>
          </ac:spMkLst>
        </pc:spChg>
        <pc:spChg chg="add del mod">
          <ac:chgData name="Sellnow Bruce" userId="5245efed-38c8-44ab-b1ba-5b0688758577" providerId="ADAL" clId="{8265E732-A21B-4451-A796-69331422562F}" dt="2024-11-16T14:45:08.869" v="1587" actId="478"/>
          <ac:spMkLst>
            <pc:docMk/>
            <pc:sldMk cId="2093991293" sldId="271"/>
            <ac:spMk id="12" creationId="{8DD6A22F-9A4A-818E-7A09-4780A945667A}"/>
          </ac:spMkLst>
        </pc:spChg>
        <pc:picChg chg="del">
          <ac:chgData name="Sellnow Bruce" userId="5245efed-38c8-44ab-b1ba-5b0688758577" providerId="ADAL" clId="{8265E732-A21B-4451-A796-69331422562F}" dt="2024-11-16T14:25:56.304" v="1005" actId="478"/>
          <ac:picMkLst>
            <pc:docMk/>
            <pc:sldMk cId="2093991293" sldId="271"/>
            <ac:picMk id="8" creationId="{BBC8F885-9407-2F75-0C18-26BFD9D8C2E3}"/>
          </ac:picMkLst>
        </pc:picChg>
      </pc:sldChg>
      <pc:sldChg chg="add modTransition modNotesTx">
        <pc:chgData name="Sellnow Bruce" userId="5245efed-38c8-44ab-b1ba-5b0688758577" providerId="ADAL" clId="{8265E732-A21B-4451-A796-69331422562F}" dt="2024-11-16T14:55:50.834" v="3822" actId="20577"/>
        <pc:sldMkLst>
          <pc:docMk/>
          <pc:sldMk cId="2441691936" sldId="272"/>
        </pc:sldMkLst>
      </pc:sldChg>
      <pc:sldChg chg="modSp add mod modTransition modNotesTx">
        <pc:chgData name="Sellnow Bruce" userId="5245efed-38c8-44ab-b1ba-5b0688758577" providerId="ADAL" clId="{8265E732-A21B-4451-A796-69331422562F}" dt="2024-11-16T15:14:16.356" v="6472" actId="20577"/>
        <pc:sldMkLst>
          <pc:docMk/>
          <pc:sldMk cId="3308871415" sldId="273"/>
        </pc:sldMkLst>
        <pc:spChg chg="mod">
          <ac:chgData name="Sellnow Bruce" userId="5245efed-38c8-44ab-b1ba-5b0688758577" providerId="ADAL" clId="{8265E732-A21B-4451-A796-69331422562F}" dt="2024-11-16T14:48:27.179" v="2346" actId="1076"/>
          <ac:spMkLst>
            <pc:docMk/>
            <pc:sldMk cId="3308871415" sldId="273"/>
            <ac:spMk id="12" creationId="{8DD6A22F-9A4A-818E-7A09-4780A945667A}"/>
          </ac:spMkLst>
        </pc:spChg>
      </pc:sldChg>
      <pc:sldChg chg="delSp add mod modTransition modNotesTx">
        <pc:chgData name="Sellnow Bruce" userId="5245efed-38c8-44ab-b1ba-5b0688758577" providerId="ADAL" clId="{8265E732-A21B-4451-A796-69331422562F}" dt="2024-11-16T15:08:16.310" v="5468"/>
        <pc:sldMkLst>
          <pc:docMk/>
          <pc:sldMk cId="1324840121" sldId="274"/>
        </pc:sldMkLst>
        <pc:spChg chg="del">
          <ac:chgData name="Sellnow Bruce" userId="5245efed-38c8-44ab-b1ba-5b0688758577" providerId="ADAL" clId="{8265E732-A21B-4451-A796-69331422562F}" dt="2024-11-16T14:50:47.471" v="2884" actId="478"/>
          <ac:spMkLst>
            <pc:docMk/>
            <pc:sldMk cId="1324840121" sldId="274"/>
            <ac:spMk id="12" creationId="{8DD6A22F-9A4A-818E-7A09-4780A945667A}"/>
          </ac:spMkLst>
        </pc:spChg>
      </pc:sldChg>
      <pc:sldChg chg="addSp modSp add mod modNotesTx">
        <pc:chgData name="Sellnow Bruce" userId="5245efed-38c8-44ab-b1ba-5b0688758577" providerId="ADAL" clId="{8265E732-A21B-4451-A796-69331422562F}" dt="2024-11-16T15:04:12.881" v="5387" actId="20577"/>
        <pc:sldMkLst>
          <pc:docMk/>
          <pc:sldMk cId="4176211771" sldId="275"/>
        </pc:sldMkLst>
        <pc:spChg chg="add mod">
          <ac:chgData name="Sellnow Bruce" userId="5245efed-38c8-44ab-b1ba-5b0688758577" providerId="ADAL" clId="{8265E732-A21B-4451-A796-69331422562F}" dt="2024-11-16T15:00:54.690" v="4820" actId="1076"/>
          <ac:spMkLst>
            <pc:docMk/>
            <pc:sldMk cId="4176211771" sldId="275"/>
            <ac:spMk id="3" creationId="{83A7CB81-4A40-0D6A-3E21-EBD262D241AC}"/>
          </ac:spMkLst>
        </pc:spChg>
      </pc:sldChg>
      <pc:sldChg chg="add del">
        <pc:chgData name="Sellnow Bruce" userId="5245efed-38c8-44ab-b1ba-5b0688758577" providerId="ADAL" clId="{8265E732-A21B-4451-A796-69331422562F}" dt="2024-11-16T15:03:20.130" v="5220" actId="47"/>
        <pc:sldMkLst>
          <pc:docMk/>
          <pc:sldMk cId="3395271544" sldId="276"/>
        </pc:sldMkLst>
      </pc:sldChg>
      <pc:sldChg chg="add ord modNotesTx">
        <pc:chgData name="Sellnow Bruce" userId="5245efed-38c8-44ab-b1ba-5b0688758577" providerId="ADAL" clId="{8265E732-A21B-4451-A796-69331422562F}" dt="2024-11-16T15:37:38.355" v="7197" actId="20577"/>
        <pc:sldMkLst>
          <pc:docMk/>
          <pc:sldMk cId="4008500634" sldId="276"/>
        </pc:sldMkLst>
      </pc:sldChg>
      <pc:sldChg chg="addSp delSp modSp mod">
        <pc:chgData name="Sellnow Bruce" userId="5245efed-38c8-44ab-b1ba-5b0688758577" providerId="ADAL" clId="{8265E732-A21B-4451-A796-69331422562F}" dt="2024-11-16T16:34:58.673" v="7309" actId="113"/>
        <pc:sldMkLst>
          <pc:docMk/>
          <pc:sldMk cId="1183306410" sldId="277"/>
        </pc:sldMkLst>
        <pc:spChg chg="mod">
          <ac:chgData name="Sellnow Bruce" userId="5245efed-38c8-44ab-b1ba-5b0688758577" providerId="ADAL" clId="{8265E732-A21B-4451-A796-69331422562F}" dt="2024-11-16T16:34:58.673" v="7309" actId="113"/>
          <ac:spMkLst>
            <pc:docMk/>
            <pc:sldMk cId="1183306410" sldId="277"/>
            <ac:spMk id="2" creationId="{1ED53546-A258-798D-CE2C-4789D768FE55}"/>
          </ac:spMkLst>
        </pc:spChg>
        <pc:spChg chg="mod">
          <ac:chgData name="Sellnow Bruce" userId="5245efed-38c8-44ab-b1ba-5b0688758577" providerId="ADAL" clId="{8265E732-A21B-4451-A796-69331422562F}" dt="2024-11-16T16:14:32.319" v="7276" actId="20577"/>
          <ac:spMkLst>
            <pc:docMk/>
            <pc:sldMk cId="1183306410" sldId="277"/>
            <ac:spMk id="3" creationId="{9D5D63BF-C011-B3A2-D752-B70D2552C1A2}"/>
          </ac:spMkLst>
        </pc:spChg>
        <pc:picChg chg="del">
          <ac:chgData name="Sellnow Bruce" userId="5245efed-38c8-44ab-b1ba-5b0688758577" providerId="ADAL" clId="{8265E732-A21B-4451-A796-69331422562F}" dt="2024-11-16T16:33:22.699" v="7277" actId="478"/>
          <ac:picMkLst>
            <pc:docMk/>
            <pc:sldMk cId="1183306410" sldId="277"/>
            <ac:picMk id="7" creationId="{16EFD6C1-F6C3-497B-ED6D-86ECCE0B8214}"/>
          </ac:picMkLst>
        </pc:picChg>
        <pc:picChg chg="add del mod">
          <ac:chgData name="Sellnow Bruce" userId="5245efed-38c8-44ab-b1ba-5b0688758577" providerId="ADAL" clId="{8265E732-A21B-4451-A796-69331422562F}" dt="2024-11-16T16:33:38.331" v="7284" actId="478"/>
          <ac:picMkLst>
            <pc:docMk/>
            <pc:sldMk cId="1183306410" sldId="277"/>
            <ac:picMk id="8" creationId="{E7A36325-2181-339E-6F7F-7C60D99CEE31}"/>
          </ac:picMkLst>
        </pc:picChg>
        <pc:picChg chg="add mod modCrop">
          <ac:chgData name="Sellnow Bruce" userId="5245efed-38c8-44ab-b1ba-5b0688758577" providerId="ADAL" clId="{8265E732-A21B-4451-A796-69331422562F}" dt="2024-11-16T16:34:52.088" v="7308" actId="1076"/>
          <ac:picMkLst>
            <pc:docMk/>
            <pc:sldMk cId="1183306410" sldId="277"/>
            <ac:picMk id="10" creationId="{FAB1E9C9-8A15-9119-0362-932D835436E4}"/>
          </ac:picMkLst>
        </pc:picChg>
      </pc:sldChg>
      <pc:sldChg chg="delSp modSp add mod ord">
        <pc:chgData name="Sellnow Bruce" userId="5245efed-38c8-44ab-b1ba-5b0688758577" providerId="ADAL" clId="{8265E732-A21B-4451-A796-69331422562F}" dt="2024-11-16T17:23:23.356" v="7334" actId="14100"/>
        <pc:sldMkLst>
          <pc:docMk/>
          <pc:sldMk cId="63978204" sldId="278"/>
        </pc:sldMkLst>
        <pc:spChg chg="mod">
          <ac:chgData name="Sellnow Bruce" userId="5245efed-38c8-44ab-b1ba-5b0688758577" providerId="ADAL" clId="{8265E732-A21B-4451-A796-69331422562F}" dt="2024-11-16T17:23:23.356" v="7334" actId="14100"/>
          <ac:spMkLst>
            <pc:docMk/>
            <pc:sldMk cId="63978204" sldId="278"/>
            <ac:spMk id="5" creationId="{07DA1550-D397-FD87-7CCD-3C035D554E1B}"/>
          </ac:spMkLst>
        </pc:spChg>
        <pc:picChg chg="del">
          <ac:chgData name="Sellnow Bruce" userId="5245efed-38c8-44ab-b1ba-5b0688758577" providerId="ADAL" clId="{8265E732-A21B-4451-A796-69331422562F}" dt="2024-11-16T16:35:29.716" v="7313" actId="478"/>
          <ac:picMkLst>
            <pc:docMk/>
            <pc:sldMk cId="63978204" sldId="278"/>
            <ac:picMk id="8" creationId="{DF086E88-7151-D16F-E267-C5823BFE0DA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9035AD-A545-46DD-A1F2-DF8990385980}" type="datetimeFigureOut">
              <a:rPr lang="en-US" smtClean="0"/>
              <a:t>11/16/2024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71CB2-1236-4F14-9C0C-DF49226A0F7B}" type="slidenum">
              <a:rPr lang="en-US" smtClean="0"/>
              <a:t>‹#›</a:t>
            </a:fld>
            <a:endParaRPr lang="en-US"/>
          </a:p>
        </p:txBody>
      </p:sp>
    </p:spTree>
    <p:extLst>
      <p:ext uri="{BB962C8B-B14F-4D97-AF65-F5344CB8AC3E}">
        <p14:creationId xmlns:p14="http://schemas.microsoft.com/office/powerpoint/2010/main" val="2130052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Rocky Mountain District!</a:t>
            </a:r>
          </a:p>
          <a:p>
            <a:endParaRPr lang="en-US" dirty="0"/>
          </a:p>
          <a:p>
            <a:r>
              <a:rPr lang="en-US" dirty="0"/>
              <a:t>And welcome to Session 1 of our 2025 Leadership Academy. Many of you will recall our 2024 Session this past January, where we provided a plethora of proliferous options and breakout sessions. As we reviewed the timing of the January sessions and listened to your feedback, we saw the opportunity to provide additional support to NEW chapter officers or chapter officers who were assuming new positions, but January is a little late in the process for them. </a:t>
            </a:r>
          </a:p>
          <a:p>
            <a:endParaRPr lang="en-US" dirty="0"/>
          </a:p>
        </p:txBody>
      </p:sp>
      <p:sp>
        <p:nvSpPr>
          <p:cNvPr id="4" name="Slide Number Placeholder 3"/>
          <p:cNvSpPr>
            <a:spLocks noGrp="1"/>
          </p:cNvSpPr>
          <p:nvPr>
            <p:ph type="sldNum" sz="quarter" idx="5"/>
          </p:nvPr>
        </p:nvSpPr>
        <p:spPr/>
        <p:txBody>
          <a:bodyPr/>
          <a:lstStyle/>
          <a:p>
            <a:fld id="{6FE71CB2-1236-4F14-9C0C-DF49226A0F7B}" type="slidenum">
              <a:rPr lang="en-US" smtClean="0"/>
              <a:t>1</a:t>
            </a:fld>
            <a:endParaRPr lang="en-US"/>
          </a:p>
        </p:txBody>
      </p:sp>
    </p:spTree>
    <p:extLst>
      <p:ext uri="{BB962C8B-B14F-4D97-AF65-F5344CB8AC3E}">
        <p14:creationId xmlns:p14="http://schemas.microsoft.com/office/powerpoint/2010/main" val="695281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that’s what today is all about…. We will focus on these 4 core positions in our chapter. </a:t>
            </a:r>
          </a:p>
          <a:p>
            <a:endParaRPr lang="en-US" dirty="0"/>
          </a:p>
          <a:p>
            <a:r>
              <a:rPr lang="en-US" dirty="0"/>
              <a:t>Pres, VP Mus &amp; Perf, VP Membership, and Sec/Treas</a:t>
            </a:r>
          </a:p>
          <a:p>
            <a:endParaRPr lang="en-US" dirty="0"/>
          </a:p>
          <a:p>
            <a:r>
              <a:rPr lang="en-US" dirty="0"/>
              <a:t>I also want to welcome other chapter officers who may be attending today, including VP for Marketing &amp; PR, Board Members at Large, or even chapter members who might not be on the board and serve in other roles within your chapter. Everyone is welcome today, and we hope that you’ll find value in the content presented. When we go into the breakout sessions, feel free to choose any one of the breakouts that suit you. If you’re not sure, I’d recommend that all Section Leaders and Music Team members join the Music VP class, and everyone else can hop into the Membership VP Session.</a:t>
            </a:r>
          </a:p>
          <a:p>
            <a:endParaRPr lang="en-US" dirty="0"/>
          </a:p>
          <a:p>
            <a:r>
              <a:rPr lang="en-US" dirty="0"/>
              <a:t>In addition to our breakouts, we also have the videos…. </a:t>
            </a:r>
          </a:p>
        </p:txBody>
      </p:sp>
      <p:sp>
        <p:nvSpPr>
          <p:cNvPr id="4" name="Slide Number Placeholder 3"/>
          <p:cNvSpPr>
            <a:spLocks noGrp="1"/>
          </p:cNvSpPr>
          <p:nvPr>
            <p:ph type="sldNum" sz="quarter" idx="5"/>
          </p:nvPr>
        </p:nvSpPr>
        <p:spPr/>
        <p:txBody>
          <a:bodyPr/>
          <a:lstStyle/>
          <a:p>
            <a:fld id="{6FE71CB2-1236-4F14-9C0C-DF49226A0F7B}" type="slidenum">
              <a:rPr lang="en-US" smtClean="0"/>
              <a:t>2</a:t>
            </a:fld>
            <a:endParaRPr lang="en-US"/>
          </a:p>
        </p:txBody>
      </p:sp>
    </p:spTree>
    <p:extLst>
      <p:ext uri="{BB962C8B-B14F-4D97-AF65-F5344CB8AC3E}">
        <p14:creationId xmlns:p14="http://schemas.microsoft.com/office/powerpoint/2010/main" val="1793498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Everyone received the links for these videos in the email invitations this week. We won’t be reviewing these videos today, but if you haven’t had a chance to review these just yet, I’d strongly encourage you to go back when you have time and review this content. Even if you’ve been in position for a while, there is great value in this training. These links will also be posted to our Leadership Academy page on RMDSING.</a:t>
            </a:r>
          </a:p>
          <a:p>
            <a:endParaRPr lang="en-US" dirty="0"/>
          </a:p>
          <a:p>
            <a:r>
              <a:rPr lang="en-US" dirty="0"/>
              <a:t>And finally…                                                                                                                                                                                                                                                                                                                                                                                                                                                                                                                                                                                                                                                                                                                                                                                                                                                                                                                                                                                                                                           </a:t>
            </a:r>
          </a:p>
        </p:txBody>
      </p:sp>
      <p:sp>
        <p:nvSpPr>
          <p:cNvPr id="4" name="Slide Number Placeholder 3"/>
          <p:cNvSpPr>
            <a:spLocks noGrp="1"/>
          </p:cNvSpPr>
          <p:nvPr>
            <p:ph type="sldNum" sz="quarter" idx="5"/>
          </p:nvPr>
        </p:nvSpPr>
        <p:spPr/>
        <p:txBody>
          <a:bodyPr/>
          <a:lstStyle/>
          <a:p>
            <a:fld id="{6FE71CB2-1236-4F14-9C0C-DF49226A0F7B}" type="slidenum">
              <a:rPr lang="en-US" smtClean="0"/>
              <a:t>3</a:t>
            </a:fld>
            <a:endParaRPr lang="en-US"/>
          </a:p>
        </p:txBody>
      </p:sp>
    </p:spTree>
    <p:extLst>
      <p:ext uri="{BB962C8B-B14F-4D97-AF65-F5344CB8AC3E}">
        <p14:creationId xmlns:p14="http://schemas.microsoft.com/office/powerpoint/2010/main" val="2559789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I want to make sure everyone marks Jan 18</a:t>
            </a:r>
            <a:r>
              <a:rPr lang="en-US" baseline="30000" dirty="0"/>
              <a:t>th</a:t>
            </a:r>
            <a:r>
              <a:rPr lang="en-US" dirty="0"/>
              <a:t> on your calendar for Session 2 of RMD Leadership Academy. </a:t>
            </a:r>
          </a:p>
        </p:txBody>
      </p:sp>
      <p:sp>
        <p:nvSpPr>
          <p:cNvPr id="4" name="Slide Number Placeholder 3"/>
          <p:cNvSpPr>
            <a:spLocks noGrp="1"/>
          </p:cNvSpPr>
          <p:nvPr>
            <p:ph type="sldNum" sz="quarter" idx="5"/>
          </p:nvPr>
        </p:nvSpPr>
        <p:spPr/>
        <p:txBody>
          <a:bodyPr/>
          <a:lstStyle/>
          <a:p>
            <a:fld id="{6FE71CB2-1236-4F14-9C0C-DF49226A0F7B}" type="slidenum">
              <a:rPr lang="en-US" smtClean="0"/>
              <a:t>4</a:t>
            </a:fld>
            <a:endParaRPr lang="en-US"/>
          </a:p>
        </p:txBody>
      </p:sp>
    </p:spTree>
    <p:extLst>
      <p:ext uri="{BB962C8B-B14F-4D97-AF65-F5344CB8AC3E}">
        <p14:creationId xmlns:p14="http://schemas.microsoft.com/office/powerpoint/2010/main" val="1377162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meeting will include an HOD Meeting which Tony and Mark leaders will discuss today. We are also planning on adding a Marketing Session there. But the main content for January will be the Breakout Sessions, where we leverage the talents and skills of the Rocky Mountain District to bring you resources and training to improve the member experience within your chapter. Save the Date, and if you have ANY REQUESTS for breakout sessions or topics, please reply back to one of the emails you received from me this week and let me know. </a:t>
            </a:r>
          </a:p>
          <a:p>
            <a:endParaRPr lang="en-US" dirty="0"/>
          </a:p>
          <a:p>
            <a:r>
              <a:rPr lang="en-US" dirty="0"/>
              <a:t>Before we dive in with today’s content, I’d like to provide a couple reminders and some general housekeeping items.</a:t>
            </a:r>
          </a:p>
        </p:txBody>
      </p:sp>
      <p:sp>
        <p:nvSpPr>
          <p:cNvPr id="4" name="Slide Number Placeholder 3"/>
          <p:cNvSpPr>
            <a:spLocks noGrp="1"/>
          </p:cNvSpPr>
          <p:nvPr>
            <p:ph type="sldNum" sz="quarter" idx="5"/>
          </p:nvPr>
        </p:nvSpPr>
        <p:spPr/>
        <p:txBody>
          <a:bodyPr/>
          <a:lstStyle/>
          <a:p>
            <a:fld id="{6FE71CB2-1236-4F14-9C0C-DF49226A0F7B}" type="slidenum">
              <a:rPr lang="en-US" smtClean="0"/>
              <a:t>5</a:t>
            </a:fld>
            <a:endParaRPr lang="en-US"/>
          </a:p>
        </p:txBody>
      </p:sp>
    </p:spTree>
    <p:extLst>
      <p:ext uri="{BB962C8B-B14F-4D97-AF65-F5344CB8AC3E}">
        <p14:creationId xmlns:p14="http://schemas.microsoft.com/office/powerpoint/2010/main" val="3473051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PLEASE MUTE yourself unless you are speaking…  We do have a setting here that will MUTE everyone, but we really don’t want to FORCE that setting, because today is about discussion and conversation. We WANT you to ask questions, and SHARE what’s going on in your chapter. And if we force that setting we lose that option for meaningful dialog. So.. Please </a:t>
            </a:r>
            <a:r>
              <a:rPr lang="en-US" dirty="0" err="1"/>
              <a:t>please</a:t>
            </a:r>
            <a:r>
              <a:rPr lang="en-US" dirty="0"/>
              <a:t> </a:t>
            </a:r>
            <a:r>
              <a:rPr lang="en-US" dirty="0" err="1"/>
              <a:t>please</a:t>
            </a:r>
            <a:r>
              <a:rPr lang="en-US" dirty="0"/>
              <a:t> keep yourself MUTED.</a:t>
            </a:r>
          </a:p>
          <a:p>
            <a:endParaRPr lang="en-US" dirty="0"/>
          </a:p>
          <a:p>
            <a:r>
              <a:rPr lang="en-US" dirty="0"/>
              <a:t>And just a reminder that today’s sessions are all being recorded to help benefit those members who were not able to join us live today.</a:t>
            </a:r>
          </a:p>
        </p:txBody>
      </p:sp>
      <p:sp>
        <p:nvSpPr>
          <p:cNvPr id="4" name="Slide Number Placeholder 3"/>
          <p:cNvSpPr>
            <a:spLocks noGrp="1"/>
          </p:cNvSpPr>
          <p:nvPr>
            <p:ph type="sldNum" sz="quarter" idx="5"/>
          </p:nvPr>
        </p:nvSpPr>
        <p:spPr/>
        <p:txBody>
          <a:bodyPr/>
          <a:lstStyle/>
          <a:p>
            <a:fld id="{6FE71CB2-1236-4F14-9C0C-DF49226A0F7B}" type="slidenum">
              <a:rPr lang="en-US" smtClean="0"/>
              <a:t>6</a:t>
            </a:fld>
            <a:endParaRPr lang="en-US"/>
          </a:p>
        </p:txBody>
      </p:sp>
    </p:spTree>
    <p:extLst>
      <p:ext uri="{BB962C8B-B14F-4D97-AF65-F5344CB8AC3E}">
        <p14:creationId xmlns:p14="http://schemas.microsoft.com/office/powerpoint/2010/main" val="317955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 If you haven’t already done so, please RENAME yourself in the PARTICIPANTS list. This was displayed at the start of our call so many of you have already done so. But renaming yourself really helps in the breakout sessions. So please do that now….  First name, Last name, Chapter name.</a:t>
            </a:r>
          </a:p>
          <a:p>
            <a:endParaRPr lang="en-US" dirty="0"/>
          </a:p>
          <a:p>
            <a:r>
              <a:rPr lang="en-US" dirty="0"/>
              <a:t>#3 – RAISE YOUR HAND….   If there is a conversation going on Zoom, it’s very difficult to just know when to interrupt if you have to say something. So we’re going to try this right now… I want everyone to Raise your Hand….   That’s great…. Once you get called on, click that again to LOWER your hand…</a:t>
            </a:r>
          </a:p>
          <a:p>
            <a:endParaRPr lang="en-US" dirty="0"/>
          </a:p>
          <a:p>
            <a:r>
              <a:rPr lang="en-US" dirty="0"/>
              <a:t>#4 – and finally, CAMERAS ON…  Unless it really doesn’t work for you, we’d like to request cameras on for today’s academy. </a:t>
            </a:r>
          </a:p>
          <a:p>
            <a:endParaRPr lang="en-US" dirty="0"/>
          </a:p>
          <a:p>
            <a:r>
              <a:rPr lang="en-US" dirty="0"/>
              <a:t>Okay, I’m going to turn it over to our RMD leadership, please welcome your RMD President, Tony Sparks!</a:t>
            </a:r>
          </a:p>
        </p:txBody>
      </p:sp>
      <p:sp>
        <p:nvSpPr>
          <p:cNvPr id="4" name="Slide Number Placeholder 3"/>
          <p:cNvSpPr>
            <a:spLocks noGrp="1"/>
          </p:cNvSpPr>
          <p:nvPr>
            <p:ph type="sldNum" sz="quarter" idx="5"/>
          </p:nvPr>
        </p:nvSpPr>
        <p:spPr/>
        <p:txBody>
          <a:bodyPr/>
          <a:lstStyle/>
          <a:p>
            <a:fld id="{6FE71CB2-1236-4F14-9C0C-DF49226A0F7B}" type="slidenum">
              <a:rPr lang="en-US" smtClean="0"/>
              <a:t>7</a:t>
            </a:fld>
            <a:endParaRPr lang="en-US"/>
          </a:p>
        </p:txBody>
      </p:sp>
    </p:spTree>
    <p:extLst>
      <p:ext uri="{BB962C8B-B14F-4D97-AF65-F5344CB8AC3E}">
        <p14:creationId xmlns:p14="http://schemas.microsoft.com/office/powerpoint/2010/main" val="2638156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we are ready to move on to our Officer Sessions. Each of you will have the option to choose which breakout room you attend. If you put your mouse on the screen over on the left you should see a grid with 4 dots that says BREAKOUT ROOMS… just click on that grid and make your selection.</a:t>
            </a:r>
          </a:p>
          <a:p>
            <a:endParaRPr lang="en-US" dirty="0"/>
          </a:p>
          <a:p>
            <a:r>
              <a:rPr lang="en-US" dirty="0"/>
              <a:t>If for some reason you need to change rooms, click the LEAVE button upper right and leave your breakout. You’ll return to the main session here and be able to select a different breakout session. </a:t>
            </a:r>
          </a:p>
        </p:txBody>
      </p:sp>
      <p:sp>
        <p:nvSpPr>
          <p:cNvPr id="4" name="Slide Number Placeholder 3"/>
          <p:cNvSpPr>
            <a:spLocks noGrp="1"/>
          </p:cNvSpPr>
          <p:nvPr>
            <p:ph type="sldNum" sz="quarter" idx="5"/>
          </p:nvPr>
        </p:nvSpPr>
        <p:spPr/>
        <p:txBody>
          <a:bodyPr/>
          <a:lstStyle/>
          <a:p>
            <a:fld id="{6FE71CB2-1236-4F14-9C0C-DF49226A0F7B}" type="slidenum">
              <a:rPr lang="en-US" smtClean="0"/>
              <a:t>10</a:t>
            </a:fld>
            <a:endParaRPr lang="en-US"/>
          </a:p>
        </p:txBody>
      </p:sp>
    </p:spTree>
    <p:extLst>
      <p:ext uri="{BB962C8B-B14F-4D97-AF65-F5344CB8AC3E}">
        <p14:creationId xmlns:p14="http://schemas.microsoft.com/office/powerpoint/2010/main" val="1332858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13724-1D26-CA3D-80F9-5013AB98BF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71A923-0446-F285-710E-3D3AACFF1B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9D7570-C673-C61D-747C-CF76A866D257}"/>
              </a:ext>
            </a:extLst>
          </p:cNvPr>
          <p:cNvSpPr>
            <a:spLocks noGrp="1"/>
          </p:cNvSpPr>
          <p:nvPr>
            <p:ph type="dt" sz="half" idx="10"/>
          </p:nvPr>
        </p:nvSpPr>
        <p:spPr/>
        <p:txBody>
          <a:bodyPr/>
          <a:lstStyle/>
          <a:p>
            <a:fld id="{9E788457-9DDE-4FF7-88CD-2A31A9845777}" type="datetimeFigureOut">
              <a:rPr lang="en-US" smtClean="0"/>
              <a:t>11/16/2024</a:t>
            </a:fld>
            <a:endParaRPr lang="en-US"/>
          </a:p>
        </p:txBody>
      </p:sp>
      <p:sp>
        <p:nvSpPr>
          <p:cNvPr id="5" name="Footer Placeholder 4">
            <a:extLst>
              <a:ext uri="{FF2B5EF4-FFF2-40B4-BE49-F238E27FC236}">
                <a16:creationId xmlns:a16="http://schemas.microsoft.com/office/drawing/2014/main" id="{CEB2F8D2-4FEF-6606-36C6-863E9AA080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45663E-B474-714E-D911-38E4C81F6F7A}"/>
              </a:ext>
            </a:extLst>
          </p:cNvPr>
          <p:cNvSpPr>
            <a:spLocks noGrp="1"/>
          </p:cNvSpPr>
          <p:nvPr>
            <p:ph type="sldNum" sz="quarter" idx="12"/>
          </p:nvPr>
        </p:nvSpPr>
        <p:spPr/>
        <p:txBody>
          <a:bodyPr/>
          <a:lstStyle/>
          <a:p>
            <a:fld id="{6F3AF0AF-5111-468A-9560-16FF85C118F9}" type="slidenum">
              <a:rPr lang="en-US" smtClean="0"/>
              <a:t>‹#›</a:t>
            </a:fld>
            <a:endParaRPr lang="en-US"/>
          </a:p>
        </p:txBody>
      </p:sp>
    </p:spTree>
    <p:extLst>
      <p:ext uri="{BB962C8B-B14F-4D97-AF65-F5344CB8AC3E}">
        <p14:creationId xmlns:p14="http://schemas.microsoft.com/office/powerpoint/2010/main" val="4222328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38DD8-7EAC-639A-5D44-A584FC95F0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9AF65B-8C6A-840A-72EC-80526D44AA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6AF7DA-CCEC-E905-D330-07E2C439F77F}"/>
              </a:ext>
            </a:extLst>
          </p:cNvPr>
          <p:cNvSpPr>
            <a:spLocks noGrp="1"/>
          </p:cNvSpPr>
          <p:nvPr>
            <p:ph type="dt" sz="half" idx="10"/>
          </p:nvPr>
        </p:nvSpPr>
        <p:spPr/>
        <p:txBody>
          <a:bodyPr/>
          <a:lstStyle/>
          <a:p>
            <a:fld id="{9E788457-9DDE-4FF7-88CD-2A31A9845777}" type="datetimeFigureOut">
              <a:rPr lang="en-US" smtClean="0"/>
              <a:t>11/16/2024</a:t>
            </a:fld>
            <a:endParaRPr lang="en-US"/>
          </a:p>
        </p:txBody>
      </p:sp>
      <p:sp>
        <p:nvSpPr>
          <p:cNvPr id="5" name="Footer Placeholder 4">
            <a:extLst>
              <a:ext uri="{FF2B5EF4-FFF2-40B4-BE49-F238E27FC236}">
                <a16:creationId xmlns:a16="http://schemas.microsoft.com/office/drawing/2014/main" id="{C081BCDA-0277-5ABA-4883-7CD48DA42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1F1D1-032D-3FE9-AA58-FE3ABEF3202C}"/>
              </a:ext>
            </a:extLst>
          </p:cNvPr>
          <p:cNvSpPr>
            <a:spLocks noGrp="1"/>
          </p:cNvSpPr>
          <p:nvPr>
            <p:ph type="sldNum" sz="quarter" idx="12"/>
          </p:nvPr>
        </p:nvSpPr>
        <p:spPr/>
        <p:txBody>
          <a:bodyPr/>
          <a:lstStyle/>
          <a:p>
            <a:fld id="{6F3AF0AF-5111-468A-9560-16FF85C118F9}" type="slidenum">
              <a:rPr lang="en-US" smtClean="0"/>
              <a:t>‹#›</a:t>
            </a:fld>
            <a:endParaRPr lang="en-US"/>
          </a:p>
        </p:txBody>
      </p:sp>
    </p:spTree>
    <p:extLst>
      <p:ext uri="{BB962C8B-B14F-4D97-AF65-F5344CB8AC3E}">
        <p14:creationId xmlns:p14="http://schemas.microsoft.com/office/powerpoint/2010/main" val="13486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540AA9-578D-F89A-854B-755B3AA3C2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8BC358-654F-DE6C-C644-99BC5BC9E8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478C75-75E5-089B-494C-6E17175B26C1}"/>
              </a:ext>
            </a:extLst>
          </p:cNvPr>
          <p:cNvSpPr>
            <a:spLocks noGrp="1"/>
          </p:cNvSpPr>
          <p:nvPr>
            <p:ph type="dt" sz="half" idx="10"/>
          </p:nvPr>
        </p:nvSpPr>
        <p:spPr/>
        <p:txBody>
          <a:bodyPr/>
          <a:lstStyle/>
          <a:p>
            <a:fld id="{9E788457-9DDE-4FF7-88CD-2A31A9845777}" type="datetimeFigureOut">
              <a:rPr lang="en-US" smtClean="0"/>
              <a:t>11/16/2024</a:t>
            </a:fld>
            <a:endParaRPr lang="en-US"/>
          </a:p>
        </p:txBody>
      </p:sp>
      <p:sp>
        <p:nvSpPr>
          <p:cNvPr id="5" name="Footer Placeholder 4">
            <a:extLst>
              <a:ext uri="{FF2B5EF4-FFF2-40B4-BE49-F238E27FC236}">
                <a16:creationId xmlns:a16="http://schemas.microsoft.com/office/drawing/2014/main" id="{D4426B32-2875-9A96-405C-38F2F5C960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EF6110-DE6B-AC66-DED6-52DB7E4890D0}"/>
              </a:ext>
            </a:extLst>
          </p:cNvPr>
          <p:cNvSpPr>
            <a:spLocks noGrp="1"/>
          </p:cNvSpPr>
          <p:nvPr>
            <p:ph type="sldNum" sz="quarter" idx="12"/>
          </p:nvPr>
        </p:nvSpPr>
        <p:spPr/>
        <p:txBody>
          <a:bodyPr/>
          <a:lstStyle/>
          <a:p>
            <a:fld id="{6F3AF0AF-5111-468A-9560-16FF85C118F9}" type="slidenum">
              <a:rPr lang="en-US" smtClean="0"/>
              <a:t>‹#›</a:t>
            </a:fld>
            <a:endParaRPr lang="en-US"/>
          </a:p>
        </p:txBody>
      </p:sp>
    </p:spTree>
    <p:extLst>
      <p:ext uri="{BB962C8B-B14F-4D97-AF65-F5344CB8AC3E}">
        <p14:creationId xmlns:p14="http://schemas.microsoft.com/office/powerpoint/2010/main" val="2107683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1A367-596B-B29B-711C-4D4192F862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3450A8-8D99-82FA-A39E-C6CCE9E58F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A9100-0DEE-81A5-1D4E-6CC1028B59AC}"/>
              </a:ext>
            </a:extLst>
          </p:cNvPr>
          <p:cNvSpPr>
            <a:spLocks noGrp="1"/>
          </p:cNvSpPr>
          <p:nvPr>
            <p:ph type="dt" sz="half" idx="10"/>
          </p:nvPr>
        </p:nvSpPr>
        <p:spPr/>
        <p:txBody>
          <a:bodyPr/>
          <a:lstStyle/>
          <a:p>
            <a:fld id="{9E788457-9DDE-4FF7-88CD-2A31A9845777}" type="datetimeFigureOut">
              <a:rPr lang="en-US" smtClean="0"/>
              <a:t>11/16/2024</a:t>
            </a:fld>
            <a:endParaRPr lang="en-US"/>
          </a:p>
        </p:txBody>
      </p:sp>
      <p:sp>
        <p:nvSpPr>
          <p:cNvPr id="5" name="Footer Placeholder 4">
            <a:extLst>
              <a:ext uri="{FF2B5EF4-FFF2-40B4-BE49-F238E27FC236}">
                <a16:creationId xmlns:a16="http://schemas.microsoft.com/office/drawing/2014/main" id="{BE438FBB-FDFF-31E1-9203-A04D5D596F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D7400D-318E-5918-47B3-EEC705B4068D}"/>
              </a:ext>
            </a:extLst>
          </p:cNvPr>
          <p:cNvSpPr>
            <a:spLocks noGrp="1"/>
          </p:cNvSpPr>
          <p:nvPr>
            <p:ph type="sldNum" sz="quarter" idx="12"/>
          </p:nvPr>
        </p:nvSpPr>
        <p:spPr/>
        <p:txBody>
          <a:bodyPr/>
          <a:lstStyle/>
          <a:p>
            <a:fld id="{6F3AF0AF-5111-468A-9560-16FF85C118F9}" type="slidenum">
              <a:rPr lang="en-US" smtClean="0"/>
              <a:t>‹#›</a:t>
            </a:fld>
            <a:endParaRPr lang="en-US"/>
          </a:p>
        </p:txBody>
      </p:sp>
    </p:spTree>
    <p:extLst>
      <p:ext uri="{BB962C8B-B14F-4D97-AF65-F5344CB8AC3E}">
        <p14:creationId xmlns:p14="http://schemas.microsoft.com/office/powerpoint/2010/main" val="772891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ABB13-8D2C-511C-DABE-9FB40406FE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0A5352-CA55-6611-C06E-D936087AA9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EFEC44-A71A-8AB3-871A-DCDA6686A55A}"/>
              </a:ext>
            </a:extLst>
          </p:cNvPr>
          <p:cNvSpPr>
            <a:spLocks noGrp="1"/>
          </p:cNvSpPr>
          <p:nvPr>
            <p:ph type="dt" sz="half" idx="10"/>
          </p:nvPr>
        </p:nvSpPr>
        <p:spPr/>
        <p:txBody>
          <a:bodyPr/>
          <a:lstStyle/>
          <a:p>
            <a:fld id="{9E788457-9DDE-4FF7-88CD-2A31A9845777}" type="datetimeFigureOut">
              <a:rPr lang="en-US" smtClean="0"/>
              <a:t>11/16/2024</a:t>
            </a:fld>
            <a:endParaRPr lang="en-US"/>
          </a:p>
        </p:txBody>
      </p:sp>
      <p:sp>
        <p:nvSpPr>
          <p:cNvPr id="5" name="Footer Placeholder 4">
            <a:extLst>
              <a:ext uri="{FF2B5EF4-FFF2-40B4-BE49-F238E27FC236}">
                <a16:creationId xmlns:a16="http://schemas.microsoft.com/office/drawing/2014/main" id="{98F03B4F-D8FC-1333-7809-37D0047B6F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39460-91E6-877A-0C0A-8F99C58A8F41}"/>
              </a:ext>
            </a:extLst>
          </p:cNvPr>
          <p:cNvSpPr>
            <a:spLocks noGrp="1"/>
          </p:cNvSpPr>
          <p:nvPr>
            <p:ph type="sldNum" sz="quarter" idx="12"/>
          </p:nvPr>
        </p:nvSpPr>
        <p:spPr/>
        <p:txBody>
          <a:bodyPr/>
          <a:lstStyle/>
          <a:p>
            <a:fld id="{6F3AF0AF-5111-468A-9560-16FF85C118F9}" type="slidenum">
              <a:rPr lang="en-US" smtClean="0"/>
              <a:t>‹#›</a:t>
            </a:fld>
            <a:endParaRPr lang="en-US"/>
          </a:p>
        </p:txBody>
      </p:sp>
    </p:spTree>
    <p:extLst>
      <p:ext uri="{BB962C8B-B14F-4D97-AF65-F5344CB8AC3E}">
        <p14:creationId xmlns:p14="http://schemas.microsoft.com/office/powerpoint/2010/main" val="2511882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F1D7-AC9B-2919-AB3C-CB0104FC8E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C53439-2718-B269-6761-47D1DEA285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21E54A-7D8A-8BFC-02A3-DD7D73B1A0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F47698-9824-87BF-AAAE-2541BB24C405}"/>
              </a:ext>
            </a:extLst>
          </p:cNvPr>
          <p:cNvSpPr>
            <a:spLocks noGrp="1"/>
          </p:cNvSpPr>
          <p:nvPr>
            <p:ph type="dt" sz="half" idx="10"/>
          </p:nvPr>
        </p:nvSpPr>
        <p:spPr/>
        <p:txBody>
          <a:bodyPr/>
          <a:lstStyle/>
          <a:p>
            <a:fld id="{9E788457-9DDE-4FF7-88CD-2A31A9845777}" type="datetimeFigureOut">
              <a:rPr lang="en-US" smtClean="0"/>
              <a:t>11/16/2024</a:t>
            </a:fld>
            <a:endParaRPr lang="en-US"/>
          </a:p>
        </p:txBody>
      </p:sp>
      <p:sp>
        <p:nvSpPr>
          <p:cNvPr id="6" name="Footer Placeholder 5">
            <a:extLst>
              <a:ext uri="{FF2B5EF4-FFF2-40B4-BE49-F238E27FC236}">
                <a16:creationId xmlns:a16="http://schemas.microsoft.com/office/drawing/2014/main" id="{AE85C784-A97F-8BDE-3FD4-3D05AED942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B4034-CA5A-ABA7-F824-291AE6616C31}"/>
              </a:ext>
            </a:extLst>
          </p:cNvPr>
          <p:cNvSpPr>
            <a:spLocks noGrp="1"/>
          </p:cNvSpPr>
          <p:nvPr>
            <p:ph type="sldNum" sz="quarter" idx="12"/>
          </p:nvPr>
        </p:nvSpPr>
        <p:spPr/>
        <p:txBody>
          <a:bodyPr/>
          <a:lstStyle/>
          <a:p>
            <a:fld id="{6F3AF0AF-5111-468A-9560-16FF85C118F9}" type="slidenum">
              <a:rPr lang="en-US" smtClean="0"/>
              <a:t>‹#›</a:t>
            </a:fld>
            <a:endParaRPr lang="en-US"/>
          </a:p>
        </p:txBody>
      </p:sp>
    </p:spTree>
    <p:extLst>
      <p:ext uri="{BB962C8B-B14F-4D97-AF65-F5344CB8AC3E}">
        <p14:creationId xmlns:p14="http://schemas.microsoft.com/office/powerpoint/2010/main" val="1519963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59200-6A3F-E0BF-BB4D-9B3D4F34D8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F16215-FBDC-ECEA-73F0-E4BFC039E5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DEF4F3-4FDF-3AE6-F020-14C653A699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C0B34E-E3C1-8DF1-21E5-5C628F919F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249687-AE3A-E005-9093-89CAC05618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E52006-34D3-8078-A124-FAB653C8ADDC}"/>
              </a:ext>
            </a:extLst>
          </p:cNvPr>
          <p:cNvSpPr>
            <a:spLocks noGrp="1"/>
          </p:cNvSpPr>
          <p:nvPr>
            <p:ph type="dt" sz="half" idx="10"/>
          </p:nvPr>
        </p:nvSpPr>
        <p:spPr/>
        <p:txBody>
          <a:bodyPr/>
          <a:lstStyle/>
          <a:p>
            <a:fld id="{9E788457-9DDE-4FF7-88CD-2A31A9845777}" type="datetimeFigureOut">
              <a:rPr lang="en-US" smtClean="0"/>
              <a:t>11/16/2024</a:t>
            </a:fld>
            <a:endParaRPr lang="en-US"/>
          </a:p>
        </p:txBody>
      </p:sp>
      <p:sp>
        <p:nvSpPr>
          <p:cNvPr id="8" name="Footer Placeholder 7">
            <a:extLst>
              <a:ext uri="{FF2B5EF4-FFF2-40B4-BE49-F238E27FC236}">
                <a16:creationId xmlns:a16="http://schemas.microsoft.com/office/drawing/2014/main" id="{15BC6662-F954-28FE-B860-F57F4C2820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895294-46A6-1085-F432-1E9F82AE0487}"/>
              </a:ext>
            </a:extLst>
          </p:cNvPr>
          <p:cNvSpPr>
            <a:spLocks noGrp="1"/>
          </p:cNvSpPr>
          <p:nvPr>
            <p:ph type="sldNum" sz="quarter" idx="12"/>
          </p:nvPr>
        </p:nvSpPr>
        <p:spPr/>
        <p:txBody>
          <a:bodyPr/>
          <a:lstStyle/>
          <a:p>
            <a:fld id="{6F3AF0AF-5111-468A-9560-16FF85C118F9}" type="slidenum">
              <a:rPr lang="en-US" smtClean="0"/>
              <a:t>‹#›</a:t>
            </a:fld>
            <a:endParaRPr lang="en-US"/>
          </a:p>
        </p:txBody>
      </p:sp>
    </p:spTree>
    <p:extLst>
      <p:ext uri="{BB962C8B-B14F-4D97-AF65-F5344CB8AC3E}">
        <p14:creationId xmlns:p14="http://schemas.microsoft.com/office/powerpoint/2010/main" val="3528931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48785-18B7-6C32-9892-ACA7B63C95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1209A-861C-4294-E4DB-CE6390B31E10}"/>
              </a:ext>
            </a:extLst>
          </p:cNvPr>
          <p:cNvSpPr>
            <a:spLocks noGrp="1"/>
          </p:cNvSpPr>
          <p:nvPr>
            <p:ph type="dt" sz="half" idx="10"/>
          </p:nvPr>
        </p:nvSpPr>
        <p:spPr/>
        <p:txBody>
          <a:bodyPr/>
          <a:lstStyle/>
          <a:p>
            <a:fld id="{9E788457-9DDE-4FF7-88CD-2A31A9845777}" type="datetimeFigureOut">
              <a:rPr lang="en-US" smtClean="0"/>
              <a:t>11/16/2024</a:t>
            </a:fld>
            <a:endParaRPr lang="en-US"/>
          </a:p>
        </p:txBody>
      </p:sp>
      <p:sp>
        <p:nvSpPr>
          <p:cNvPr id="4" name="Footer Placeholder 3">
            <a:extLst>
              <a:ext uri="{FF2B5EF4-FFF2-40B4-BE49-F238E27FC236}">
                <a16:creationId xmlns:a16="http://schemas.microsoft.com/office/drawing/2014/main" id="{E1696343-8FDB-0DB2-CB33-640DE3BC41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192134-5522-2191-8E82-D2D49A0BB3FB}"/>
              </a:ext>
            </a:extLst>
          </p:cNvPr>
          <p:cNvSpPr>
            <a:spLocks noGrp="1"/>
          </p:cNvSpPr>
          <p:nvPr>
            <p:ph type="sldNum" sz="quarter" idx="12"/>
          </p:nvPr>
        </p:nvSpPr>
        <p:spPr/>
        <p:txBody>
          <a:bodyPr/>
          <a:lstStyle/>
          <a:p>
            <a:fld id="{6F3AF0AF-5111-468A-9560-16FF85C118F9}" type="slidenum">
              <a:rPr lang="en-US" smtClean="0"/>
              <a:t>‹#›</a:t>
            </a:fld>
            <a:endParaRPr lang="en-US"/>
          </a:p>
        </p:txBody>
      </p:sp>
    </p:spTree>
    <p:extLst>
      <p:ext uri="{BB962C8B-B14F-4D97-AF65-F5344CB8AC3E}">
        <p14:creationId xmlns:p14="http://schemas.microsoft.com/office/powerpoint/2010/main" val="409792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BAC55E-CFDF-2378-6210-84C94ABA913A}"/>
              </a:ext>
            </a:extLst>
          </p:cNvPr>
          <p:cNvSpPr>
            <a:spLocks noGrp="1"/>
          </p:cNvSpPr>
          <p:nvPr>
            <p:ph type="dt" sz="half" idx="10"/>
          </p:nvPr>
        </p:nvSpPr>
        <p:spPr/>
        <p:txBody>
          <a:bodyPr/>
          <a:lstStyle/>
          <a:p>
            <a:fld id="{9E788457-9DDE-4FF7-88CD-2A31A9845777}" type="datetimeFigureOut">
              <a:rPr lang="en-US" smtClean="0"/>
              <a:t>11/16/2024</a:t>
            </a:fld>
            <a:endParaRPr lang="en-US"/>
          </a:p>
        </p:txBody>
      </p:sp>
      <p:sp>
        <p:nvSpPr>
          <p:cNvPr id="3" name="Footer Placeholder 2">
            <a:extLst>
              <a:ext uri="{FF2B5EF4-FFF2-40B4-BE49-F238E27FC236}">
                <a16:creationId xmlns:a16="http://schemas.microsoft.com/office/drawing/2014/main" id="{EF9B5AD7-931F-E9BA-E39B-D68D3D89D5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EDF9AF-DF1F-D095-2B3D-EE9011FA9E52}"/>
              </a:ext>
            </a:extLst>
          </p:cNvPr>
          <p:cNvSpPr>
            <a:spLocks noGrp="1"/>
          </p:cNvSpPr>
          <p:nvPr>
            <p:ph type="sldNum" sz="quarter" idx="12"/>
          </p:nvPr>
        </p:nvSpPr>
        <p:spPr/>
        <p:txBody>
          <a:bodyPr/>
          <a:lstStyle/>
          <a:p>
            <a:fld id="{6F3AF0AF-5111-468A-9560-16FF85C118F9}" type="slidenum">
              <a:rPr lang="en-US" smtClean="0"/>
              <a:t>‹#›</a:t>
            </a:fld>
            <a:endParaRPr lang="en-US"/>
          </a:p>
        </p:txBody>
      </p:sp>
    </p:spTree>
    <p:extLst>
      <p:ext uri="{BB962C8B-B14F-4D97-AF65-F5344CB8AC3E}">
        <p14:creationId xmlns:p14="http://schemas.microsoft.com/office/powerpoint/2010/main" val="344026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E86DE-DE64-3C1F-280F-D7C04A87A0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BCE3B8-8391-4905-E7CC-62E1685F9A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8C7D91-9B88-FD86-774E-38FC9DE65B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8002C5-3B5F-6804-CED3-A633BFABA0AB}"/>
              </a:ext>
            </a:extLst>
          </p:cNvPr>
          <p:cNvSpPr>
            <a:spLocks noGrp="1"/>
          </p:cNvSpPr>
          <p:nvPr>
            <p:ph type="dt" sz="half" idx="10"/>
          </p:nvPr>
        </p:nvSpPr>
        <p:spPr/>
        <p:txBody>
          <a:bodyPr/>
          <a:lstStyle/>
          <a:p>
            <a:fld id="{9E788457-9DDE-4FF7-88CD-2A31A9845777}" type="datetimeFigureOut">
              <a:rPr lang="en-US" smtClean="0"/>
              <a:t>11/16/2024</a:t>
            </a:fld>
            <a:endParaRPr lang="en-US"/>
          </a:p>
        </p:txBody>
      </p:sp>
      <p:sp>
        <p:nvSpPr>
          <p:cNvPr id="6" name="Footer Placeholder 5">
            <a:extLst>
              <a:ext uri="{FF2B5EF4-FFF2-40B4-BE49-F238E27FC236}">
                <a16:creationId xmlns:a16="http://schemas.microsoft.com/office/drawing/2014/main" id="{1C82EC0D-E17A-F947-39A9-1B7801625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74C92D-97D0-D653-8ECF-125EDF7D5042}"/>
              </a:ext>
            </a:extLst>
          </p:cNvPr>
          <p:cNvSpPr>
            <a:spLocks noGrp="1"/>
          </p:cNvSpPr>
          <p:nvPr>
            <p:ph type="sldNum" sz="quarter" idx="12"/>
          </p:nvPr>
        </p:nvSpPr>
        <p:spPr/>
        <p:txBody>
          <a:bodyPr/>
          <a:lstStyle/>
          <a:p>
            <a:fld id="{6F3AF0AF-5111-468A-9560-16FF85C118F9}" type="slidenum">
              <a:rPr lang="en-US" smtClean="0"/>
              <a:t>‹#›</a:t>
            </a:fld>
            <a:endParaRPr lang="en-US"/>
          </a:p>
        </p:txBody>
      </p:sp>
    </p:spTree>
    <p:extLst>
      <p:ext uri="{BB962C8B-B14F-4D97-AF65-F5344CB8AC3E}">
        <p14:creationId xmlns:p14="http://schemas.microsoft.com/office/powerpoint/2010/main" val="3175229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4E539-F9E9-B909-0599-97594F448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2B6A4F-B501-29FF-3E04-E6D9BBC002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94620F-41BA-9C47-D32A-5804B72C3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B4EC15-044D-C0EE-7640-E902172FCB0D}"/>
              </a:ext>
            </a:extLst>
          </p:cNvPr>
          <p:cNvSpPr>
            <a:spLocks noGrp="1"/>
          </p:cNvSpPr>
          <p:nvPr>
            <p:ph type="dt" sz="half" idx="10"/>
          </p:nvPr>
        </p:nvSpPr>
        <p:spPr/>
        <p:txBody>
          <a:bodyPr/>
          <a:lstStyle/>
          <a:p>
            <a:fld id="{9E788457-9DDE-4FF7-88CD-2A31A9845777}" type="datetimeFigureOut">
              <a:rPr lang="en-US" smtClean="0"/>
              <a:t>11/16/2024</a:t>
            </a:fld>
            <a:endParaRPr lang="en-US"/>
          </a:p>
        </p:txBody>
      </p:sp>
      <p:sp>
        <p:nvSpPr>
          <p:cNvPr id="6" name="Footer Placeholder 5">
            <a:extLst>
              <a:ext uri="{FF2B5EF4-FFF2-40B4-BE49-F238E27FC236}">
                <a16:creationId xmlns:a16="http://schemas.microsoft.com/office/drawing/2014/main" id="{57605A91-A933-3954-09B4-F32EF2D7AC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1F8306-BEE8-974B-85DD-1972D85E936B}"/>
              </a:ext>
            </a:extLst>
          </p:cNvPr>
          <p:cNvSpPr>
            <a:spLocks noGrp="1"/>
          </p:cNvSpPr>
          <p:nvPr>
            <p:ph type="sldNum" sz="quarter" idx="12"/>
          </p:nvPr>
        </p:nvSpPr>
        <p:spPr/>
        <p:txBody>
          <a:bodyPr/>
          <a:lstStyle/>
          <a:p>
            <a:fld id="{6F3AF0AF-5111-468A-9560-16FF85C118F9}" type="slidenum">
              <a:rPr lang="en-US" smtClean="0"/>
              <a:t>‹#›</a:t>
            </a:fld>
            <a:endParaRPr lang="en-US"/>
          </a:p>
        </p:txBody>
      </p:sp>
    </p:spTree>
    <p:extLst>
      <p:ext uri="{BB962C8B-B14F-4D97-AF65-F5344CB8AC3E}">
        <p14:creationId xmlns:p14="http://schemas.microsoft.com/office/powerpoint/2010/main" val="34382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C88BFE-3BE8-81C2-D005-046D4239C1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780147-549B-52BB-D4E4-2A8D1FDF64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8A100-9DEA-F59E-C79F-009CF4893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88457-9DDE-4FF7-88CD-2A31A9845777}" type="datetimeFigureOut">
              <a:rPr lang="en-US" smtClean="0"/>
              <a:t>11/16/2024</a:t>
            </a:fld>
            <a:endParaRPr lang="en-US"/>
          </a:p>
        </p:txBody>
      </p:sp>
      <p:sp>
        <p:nvSpPr>
          <p:cNvPr id="5" name="Footer Placeholder 4">
            <a:extLst>
              <a:ext uri="{FF2B5EF4-FFF2-40B4-BE49-F238E27FC236}">
                <a16:creationId xmlns:a16="http://schemas.microsoft.com/office/drawing/2014/main" id="{FD5A4D37-1309-76A8-E948-1ACC3A24D0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06F523-71EB-6A71-D660-C0EE5B77AC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AF0AF-5111-468A-9560-16FF85C118F9}" type="slidenum">
              <a:rPr lang="en-US" smtClean="0"/>
              <a:t>‹#›</a:t>
            </a:fld>
            <a:endParaRPr lang="en-US"/>
          </a:p>
        </p:txBody>
      </p:sp>
    </p:spTree>
    <p:extLst>
      <p:ext uri="{BB962C8B-B14F-4D97-AF65-F5344CB8AC3E}">
        <p14:creationId xmlns:p14="http://schemas.microsoft.com/office/powerpoint/2010/main" val="1362298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Leadership Academy Logo horizontal.jpg" descr="Leadership Academy Logo horizontal.jpg">
            <a:extLst>
              <a:ext uri="{FF2B5EF4-FFF2-40B4-BE49-F238E27FC236}">
                <a16:creationId xmlns:a16="http://schemas.microsoft.com/office/drawing/2014/main" id="{6F98AD2B-4933-49A0-6C89-523F46407775}"/>
              </a:ext>
            </a:extLst>
          </p:cNvPr>
          <p:cNvPicPr>
            <a:picLocks noChangeAspect="1"/>
          </p:cNvPicPr>
          <p:nvPr/>
        </p:nvPicPr>
        <p:blipFill rotWithShape="1">
          <a:blip r:embed="rId3"/>
          <a:srcRect l="3643" t="25901" r="67941" b="24773"/>
          <a:stretch/>
        </p:blipFill>
        <p:spPr>
          <a:xfrm>
            <a:off x="9128986" y="742437"/>
            <a:ext cx="2257067" cy="2213635"/>
          </a:xfrm>
          <a:prstGeom prst="rect">
            <a:avLst/>
          </a:prstGeom>
        </p:spPr>
      </p:pic>
      <p:sp>
        <p:nvSpPr>
          <p:cNvPr id="22" name="Right Triangle 2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53546-A258-798D-CE2C-4789D768FE55}"/>
              </a:ext>
            </a:extLst>
          </p:cNvPr>
          <p:cNvSpPr>
            <a:spLocks noGrp="1"/>
          </p:cNvSpPr>
          <p:nvPr>
            <p:ph type="ctrTitle"/>
          </p:nvPr>
        </p:nvSpPr>
        <p:spPr>
          <a:xfrm>
            <a:off x="731027" y="609616"/>
            <a:ext cx="5096657" cy="1263867"/>
          </a:xfrm>
        </p:spPr>
        <p:txBody>
          <a:bodyPr anchor="b">
            <a:normAutofit/>
          </a:bodyPr>
          <a:lstStyle/>
          <a:p>
            <a:pPr algn="l"/>
            <a:r>
              <a:rPr lang="en-US" sz="8000" b="1" dirty="0"/>
              <a:t>WELCOME!</a:t>
            </a:r>
          </a:p>
        </p:txBody>
      </p:sp>
      <p:sp>
        <p:nvSpPr>
          <p:cNvPr id="5" name="Title 1">
            <a:extLst>
              <a:ext uri="{FF2B5EF4-FFF2-40B4-BE49-F238E27FC236}">
                <a16:creationId xmlns:a16="http://schemas.microsoft.com/office/drawing/2014/main" id="{6DA937F4-34CE-4615-8755-6E96CF828DEE}"/>
              </a:ext>
            </a:extLst>
          </p:cNvPr>
          <p:cNvSpPr txBox="1">
            <a:spLocks/>
          </p:cNvSpPr>
          <p:nvPr/>
        </p:nvSpPr>
        <p:spPr>
          <a:xfrm>
            <a:off x="9513115" y="4781725"/>
            <a:ext cx="2033711" cy="14630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latin typeface="Arial Narrow" panose="020B0606020202030204" pitchFamily="34" charset="0"/>
              </a:rPr>
              <a:t>2025</a:t>
            </a:r>
          </a:p>
          <a:p>
            <a:pPr algn="r"/>
            <a:r>
              <a:rPr lang="en-US" sz="2800" b="1" dirty="0">
                <a:latin typeface="Arial Narrow" panose="020B0606020202030204" pitchFamily="34" charset="0"/>
              </a:rPr>
              <a:t>Leadership</a:t>
            </a:r>
          </a:p>
          <a:p>
            <a:pPr algn="r"/>
            <a:r>
              <a:rPr lang="en-US" sz="3600" b="1" dirty="0">
                <a:latin typeface="Arial Narrow" panose="020B0606020202030204" pitchFamily="34" charset="0"/>
              </a:rPr>
              <a:t>Academy</a:t>
            </a:r>
            <a:endParaRPr lang="en-US" sz="3600" b="1" dirty="0"/>
          </a:p>
        </p:txBody>
      </p:sp>
      <p:sp>
        <p:nvSpPr>
          <p:cNvPr id="7" name="Subtitle 2">
            <a:extLst>
              <a:ext uri="{FF2B5EF4-FFF2-40B4-BE49-F238E27FC236}">
                <a16:creationId xmlns:a16="http://schemas.microsoft.com/office/drawing/2014/main" id="{CDB20C6E-0D01-4D90-9640-9B110ED21AB7}"/>
              </a:ext>
            </a:extLst>
          </p:cNvPr>
          <p:cNvSpPr txBox="1">
            <a:spLocks/>
          </p:cNvSpPr>
          <p:nvPr/>
        </p:nvSpPr>
        <p:spPr>
          <a:xfrm>
            <a:off x="733353" y="4805834"/>
            <a:ext cx="7854156" cy="1268733"/>
          </a:xfrm>
          <a:prstGeom prst="rect">
            <a:avLst/>
          </a:prstGeom>
          <a:solidFill>
            <a:schemeClr val="accent4">
              <a:lumMod val="40000"/>
              <a:lumOff val="60000"/>
            </a:schemeClr>
          </a:solidFill>
          <a:ln w="12700">
            <a:solidFill>
              <a:schemeClr val="tx1"/>
            </a:solidFill>
          </a:ln>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t>In the PARTICIPANTS list, please find your name.</a:t>
            </a:r>
          </a:p>
          <a:p>
            <a:pPr algn="l"/>
            <a:r>
              <a:rPr lang="en-US" sz="2000" dirty="0"/>
              <a:t>Click the […] button on the right side and select </a:t>
            </a:r>
            <a:r>
              <a:rPr lang="en-US" sz="2000" b="1" dirty="0"/>
              <a:t>RENAME</a:t>
            </a:r>
            <a:r>
              <a:rPr lang="en-US" sz="2000" dirty="0"/>
              <a:t>.</a:t>
            </a:r>
          </a:p>
          <a:p>
            <a:pPr algn="l"/>
            <a:r>
              <a:rPr lang="en-US" sz="2000" dirty="0"/>
              <a:t>Change it to include your FIRST name, LAST name, and chapter.  </a:t>
            </a:r>
            <a:r>
              <a:rPr lang="en-US" sz="2000" b="1" i="1" dirty="0"/>
              <a:t>Thanks!!</a:t>
            </a:r>
          </a:p>
        </p:txBody>
      </p:sp>
      <p:pic>
        <p:nvPicPr>
          <p:cNvPr id="8" name="Picture 7">
            <a:extLst>
              <a:ext uri="{FF2B5EF4-FFF2-40B4-BE49-F238E27FC236}">
                <a16:creationId xmlns:a16="http://schemas.microsoft.com/office/drawing/2014/main" id="{BBC8F885-9407-2F75-0C18-26BFD9D8C2E3}"/>
              </a:ext>
            </a:extLst>
          </p:cNvPr>
          <p:cNvPicPr>
            <a:picLocks noChangeAspect="1"/>
          </p:cNvPicPr>
          <p:nvPr/>
        </p:nvPicPr>
        <p:blipFill>
          <a:blip r:embed="rId4"/>
          <a:srcRect r="8435"/>
          <a:stretch/>
        </p:blipFill>
        <p:spPr>
          <a:xfrm>
            <a:off x="675259" y="1828839"/>
            <a:ext cx="7740687" cy="2757236"/>
          </a:xfrm>
          <a:prstGeom prst="rect">
            <a:avLst/>
          </a:prstGeom>
        </p:spPr>
      </p:pic>
    </p:spTree>
    <p:extLst>
      <p:ext uri="{BB962C8B-B14F-4D97-AF65-F5344CB8AC3E}">
        <p14:creationId xmlns:p14="http://schemas.microsoft.com/office/powerpoint/2010/main" val="54309758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605DCA2-88F3-A000-1751-477CA838FD5B}"/>
              </a:ext>
            </a:extLst>
          </p:cNvPr>
          <p:cNvPicPr>
            <a:picLocks noChangeAspect="1"/>
          </p:cNvPicPr>
          <p:nvPr/>
        </p:nvPicPr>
        <p:blipFill>
          <a:blip r:embed="rId3"/>
          <a:srcRect r="8435"/>
          <a:stretch/>
        </p:blipFill>
        <p:spPr>
          <a:xfrm>
            <a:off x="744954" y="2006354"/>
            <a:ext cx="10801874" cy="4238462"/>
          </a:xfrm>
          <a:prstGeom prst="rect">
            <a:avLst/>
          </a:prstGeom>
        </p:spPr>
      </p:pic>
      <p:sp>
        <p:nvSpPr>
          <p:cNvPr id="2" name="Title 1">
            <a:extLst>
              <a:ext uri="{FF2B5EF4-FFF2-40B4-BE49-F238E27FC236}">
                <a16:creationId xmlns:a16="http://schemas.microsoft.com/office/drawing/2014/main" id="{2CA20B95-C3E2-CD59-7A21-B2973FF253A9}"/>
              </a:ext>
            </a:extLst>
          </p:cNvPr>
          <p:cNvSpPr>
            <a:spLocks noGrp="1"/>
          </p:cNvSpPr>
          <p:nvPr>
            <p:ph type="ctrTitle"/>
          </p:nvPr>
        </p:nvSpPr>
        <p:spPr>
          <a:xfrm>
            <a:off x="731027" y="609616"/>
            <a:ext cx="7409796" cy="1263867"/>
          </a:xfrm>
        </p:spPr>
        <p:txBody>
          <a:bodyPr anchor="b">
            <a:normAutofit/>
          </a:bodyPr>
          <a:lstStyle/>
          <a:p>
            <a:pPr algn="l"/>
            <a:r>
              <a:rPr lang="en-US" sz="8000" b="1" dirty="0"/>
              <a:t>Today’s Schedule</a:t>
            </a:r>
          </a:p>
        </p:txBody>
      </p:sp>
    </p:spTree>
    <p:extLst>
      <p:ext uri="{BB962C8B-B14F-4D97-AF65-F5344CB8AC3E}">
        <p14:creationId xmlns:p14="http://schemas.microsoft.com/office/powerpoint/2010/main" val="400850063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Leadership Academy Logo horizontal.jpg" descr="Leadership Academy Logo horizontal.jpg">
            <a:extLst>
              <a:ext uri="{FF2B5EF4-FFF2-40B4-BE49-F238E27FC236}">
                <a16:creationId xmlns:a16="http://schemas.microsoft.com/office/drawing/2014/main" id="{6F98AD2B-4933-49A0-6C89-523F46407775}"/>
              </a:ext>
            </a:extLst>
          </p:cNvPr>
          <p:cNvPicPr>
            <a:picLocks noChangeAspect="1"/>
          </p:cNvPicPr>
          <p:nvPr/>
        </p:nvPicPr>
        <p:blipFill rotWithShape="1">
          <a:blip r:embed="rId2"/>
          <a:srcRect l="3643" t="25901" r="67941" b="24773"/>
          <a:stretch/>
        </p:blipFill>
        <p:spPr>
          <a:xfrm>
            <a:off x="9128986" y="742437"/>
            <a:ext cx="2257067" cy="2213635"/>
          </a:xfrm>
          <a:prstGeom prst="rect">
            <a:avLst/>
          </a:prstGeom>
        </p:spPr>
      </p:pic>
      <p:sp>
        <p:nvSpPr>
          <p:cNvPr id="22" name="Right Triangle 2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7DA1550-D397-FD87-7CCD-3C035D554E1B}"/>
              </a:ext>
            </a:extLst>
          </p:cNvPr>
          <p:cNvSpPr txBox="1">
            <a:spLocks/>
          </p:cNvSpPr>
          <p:nvPr/>
        </p:nvSpPr>
        <p:spPr>
          <a:xfrm>
            <a:off x="4046264" y="2650784"/>
            <a:ext cx="5537735" cy="17511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t>Questions and</a:t>
            </a:r>
          </a:p>
          <a:p>
            <a:pPr algn="l"/>
            <a:r>
              <a:rPr lang="en-US" dirty="0"/>
              <a:t>Open Discussion</a:t>
            </a:r>
          </a:p>
        </p:txBody>
      </p:sp>
      <p:sp>
        <p:nvSpPr>
          <p:cNvPr id="7" name="Title 1">
            <a:extLst>
              <a:ext uri="{FF2B5EF4-FFF2-40B4-BE49-F238E27FC236}">
                <a16:creationId xmlns:a16="http://schemas.microsoft.com/office/drawing/2014/main" id="{BBC214E2-1026-D233-3A14-F76411643829}"/>
              </a:ext>
            </a:extLst>
          </p:cNvPr>
          <p:cNvSpPr txBox="1">
            <a:spLocks/>
          </p:cNvSpPr>
          <p:nvPr/>
        </p:nvSpPr>
        <p:spPr>
          <a:xfrm>
            <a:off x="9513115" y="4781725"/>
            <a:ext cx="2033711" cy="14630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latin typeface="Arial Narrow" panose="020B0606020202030204" pitchFamily="34" charset="0"/>
              </a:rPr>
              <a:t>2025</a:t>
            </a:r>
          </a:p>
          <a:p>
            <a:pPr algn="r"/>
            <a:r>
              <a:rPr lang="en-US" sz="2800" b="1" dirty="0">
                <a:latin typeface="Arial Narrow" panose="020B0606020202030204" pitchFamily="34" charset="0"/>
              </a:rPr>
              <a:t>Leadership</a:t>
            </a:r>
          </a:p>
          <a:p>
            <a:pPr algn="r"/>
            <a:r>
              <a:rPr lang="en-US" sz="3600" b="1" dirty="0">
                <a:latin typeface="Arial Narrow" panose="020B0606020202030204" pitchFamily="34" charset="0"/>
              </a:rPr>
              <a:t>Academy</a:t>
            </a:r>
            <a:endParaRPr lang="en-US" sz="3600" b="1" dirty="0"/>
          </a:p>
        </p:txBody>
      </p:sp>
      <p:pic>
        <p:nvPicPr>
          <p:cNvPr id="8" name="Picture 7">
            <a:extLst>
              <a:ext uri="{FF2B5EF4-FFF2-40B4-BE49-F238E27FC236}">
                <a16:creationId xmlns:a16="http://schemas.microsoft.com/office/drawing/2014/main" id="{DF086E88-7151-D16F-E267-C5823BFE0D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865" y="1337940"/>
            <a:ext cx="3784793" cy="3468296"/>
          </a:xfrm>
          <a:prstGeom prst="rect">
            <a:avLst/>
          </a:prstGeom>
        </p:spPr>
      </p:pic>
    </p:spTree>
    <p:extLst>
      <p:ext uri="{BB962C8B-B14F-4D97-AF65-F5344CB8AC3E}">
        <p14:creationId xmlns:p14="http://schemas.microsoft.com/office/powerpoint/2010/main" val="334486901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Leadership Academy Logo horizontal.jpg" descr="Leadership Academy Logo horizontal.jpg">
            <a:extLst>
              <a:ext uri="{FF2B5EF4-FFF2-40B4-BE49-F238E27FC236}">
                <a16:creationId xmlns:a16="http://schemas.microsoft.com/office/drawing/2014/main" id="{6F98AD2B-4933-49A0-6C89-523F46407775}"/>
              </a:ext>
            </a:extLst>
          </p:cNvPr>
          <p:cNvPicPr>
            <a:picLocks noChangeAspect="1"/>
          </p:cNvPicPr>
          <p:nvPr/>
        </p:nvPicPr>
        <p:blipFill rotWithShape="1">
          <a:blip r:embed="rId2"/>
          <a:srcRect l="3643" t="25901" r="67941" b="24773"/>
          <a:stretch/>
        </p:blipFill>
        <p:spPr>
          <a:xfrm>
            <a:off x="9128986" y="742437"/>
            <a:ext cx="2257067" cy="2213635"/>
          </a:xfrm>
          <a:prstGeom prst="rect">
            <a:avLst/>
          </a:prstGeom>
        </p:spPr>
      </p:pic>
      <p:sp>
        <p:nvSpPr>
          <p:cNvPr id="22" name="Right Triangle 2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D53546-A258-798D-CE2C-4789D768FE55}"/>
              </a:ext>
            </a:extLst>
          </p:cNvPr>
          <p:cNvSpPr>
            <a:spLocks noGrp="1"/>
          </p:cNvSpPr>
          <p:nvPr>
            <p:ph type="ctrTitle"/>
          </p:nvPr>
        </p:nvSpPr>
        <p:spPr>
          <a:xfrm>
            <a:off x="3864610" y="1231195"/>
            <a:ext cx="6528259" cy="2213634"/>
          </a:xfrm>
        </p:spPr>
        <p:txBody>
          <a:bodyPr anchor="b">
            <a:normAutofit fontScale="90000"/>
          </a:bodyPr>
          <a:lstStyle/>
          <a:p>
            <a:pPr algn="l"/>
            <a:r>
              <a:rPr lang="en-US" sz="8000" b="1" dirty="0"/>
              <a:t>Mark </a:t>
            </a:r>
            <a:r>
              <a:rPr lang="en-US" sz="8000" b="1" dirty="0" err="1"/>
              <a:t>Andromidas</a:t>
            </a:r>
            <a:endParaRPr lang="en-US" sz="8000" b="1" dirty="0"/>
          </a:p>
        </p:txBody>
      </p:sp>
      <p:sp>
        <p:nvSpPr>
          <p:cNvPr id="3" name="Subtitle 2">
            <a:extLst>
              <a:ext uri="{FF2B5EF4-FFF2-40B4-BE49-F238E27FC236}">
                <a16:creationId xmlns:a16="http://schemas.microsoft.com/office/drawing/2014/main" id="{9D5D63BF-C011-B3A2-D752-B70D2552C1A2}"/>
              </a:ext>
            </a:extLst>
          </p:cNvPr>
          <p:cNvSpPr>
            <a:spLocks noGrp="1"/>
          </p:cNvSpPr>
          <p:nvPr>
            <p:ph type="subTitle" idx="1"/>
          </p:nvPr>
        </p:nvSpPr>
        <p:spPr>
          <a:xfrm>
            <a:off x="3902555" y="3477486"/>
            <a:ext cx="5226431" cy="1734232"/>
          </a:xfrm>
        </p:spPr>
        <p:txBody>
          <a:bodyPr anchor="t">
            <a:normAutofit/>
          </a:bodyPr>
          <a:lstStyle/>
          <a:p>
            <a:pPr algn="l"/>
            <a:r>
              <a:rPr lang="en-US" sz="3200" dirty="0"/>
              <a:t>Executive Vice-President</a:t>
            </a:r>
          </a:p>
          <a:p>
            <a:pPr algn="l"/>
            <a:r>
              <a:rPr lang="en-US" sz="3200" dirty="0"/>
              <a:t>President Elect 2025-2026</a:t>
            </a:r>
          </a:p>
          <a:p>
            <a:pPr algn="l"/>
            <a:r>
              <a:rPr lang="en-US" sz="3200" dirty="0"/>
              <a:t>Rocky Mountain District</a:t>
            </a:r>
          </a:p>
        </p:txBody>
      </p:sp>
      <p:sp>
        <p:nvSpPr>
          <p:cNvPr id="5" name="Title 1">
            <a:extLst>
              <a:ext uri="{FF2B5EF4-FFF2-40B4-BE49-F238E27FC236}">
                <a16:creationId xmlns:a16="http://schemas.microsoft.com/office/drawing/2014/main" id="{6DA937F4-34CE-4615-8755-6E96CF828DEE}"/>
              </a:ext>
            </a:extLst>
          </p:cNvPr>
          <p:cNvSpPr txBox="1">
            <a:spLocks/>
          </p:cNvSpPr>
          <p:nvPr/>
        </p:nvSpPr>
        <p:spPr>
          <a:xfrm>
            <a:off x="9513115" y="4781725"/>
            <a:ext cx="2033711" cy="14630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Narrow" panose="020B0606020202030204" pitchFamily="34" charset="0"/>
                <a:ea typeface="+mj-ea"/>
                <a:cs typeface="+mj-cs"/>
              </a:rPr>
              <a:t>2025</a:t>
            </a: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Narrow" panose="020B0606020202030204" pitchFamily="34" charset="0"/>
                <a:ea typeface="+mj-ea"/>
                <a:cs typeface="+mj-cs"/>
              </a:rPr>
              <a:t>Leadership</a:t>
            </a: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Narrow" panose="020B0606020202030204" pitchFamily="34" charset="0"/>
                <a:ea typeface="+mj-ea"/>
                <a:cs typeface="+mj-cs"/>
              </a:rPr>
              <a:t>Academy</a:t>
            </a:r>
            <a:endParaRPr kumimoji="0" lang="en-US" sz="36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10" name="Picture 9">
            <a:extLst>
              <a:ext uri="{FF2B5EF4-FFF2-40B4-BE49-F238E27FC236}">
                <a16:creationId xmlns:a16="http://schemas.microsoft.com/office/drawing/2014/main" id="{FAB1E9C9-8A15-9119-0362-932D835436E4}"/>
              </a:ext>
            </a:extLst>
          </p:cNvPr>
          <p:cNvPicPr>
            <a:picLocks noChangeAspect="1"/>
          </p:cNvPicPr>
          <p:nvPr/>
        </p:nvPicPr>
        <p:blipFill rotWithShape="1">
          <a:blip r:embed="rId3"/>
          <a:srcRect r="10675"/>
          <a:stretch/>
        </p:blipFill>
        <p:spPr>
          <a:xfrm flipH="1">
            <a:off x="798691" y="1656543"/>
            <a:ext cx="2681790" cy="3358648"/>
          </a:xfrm>
          <a:prstGeom prst="rect">
            <a:avLst/>
          </a:prstGeom>
          <a:ln w="15875">
            <a:solidFill>
              <a:schemeClr val="tx1"/>
            </a:solidFill>
          </a:ln>
          <a:effectLst>
            <a:outerShdw blurRad="50800" dist="101600" dir="2700000" algn="tl" rotWithShape="0">
              <a:prstClr val="black">
                <a:alpha val="55000"/>
              </a:prstClr>
            </a:outerShdw>
          </a:effectLst>
        </p:spPr>
      </p:pic>
    </p:spTree>
    <p:extLst>
      <p:ext uri="{BB962C8B-B14F-4D97-AF65-F5344CB8AC3E}">
        <p14:creationId xmlns:p14="http://schemas.microsoft.com/office/powerpoint/2010/main" val="118330641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Leadership Academy Logo horizontal.jpg" descr="Leadership Academy Logo horizontal.jpg">
            <a:extLst>
              <a:ext uri="{FF2B5EF4-FFF2-40B4-BE49-F238E27FC236}">
                <a16:creationId xmlns:a16="http://schemas.microsoft.com/office/drawing/2014/main" id="{6F98AD2B-4933-49A0-6C89-523F46407775}"/>
              </a:ext>
            </a:extLst>
          </p:cNvPr>
          <p:cNvPicPr>
            <a:picLocks noChangeAspect="1"/>
          </p:cNvPicPr>
          <p:nvPr/>
        </p:nvPicPr>
        <p:blipFill rotWithShape="1">
          <a:blip r:embed="rId2"/>
          <a:srcRect l="3643" t="25901" r="67941" b="24773"/>
          <a:stretch/>
        </p:blipFill>
        <p:spPr>
          <a:xfrm>
            <a:off x="9128986" y="742437"/>
            <a:ext cx="2257067" cy="2213635"/>
          </a:xfrm>
          <a:prstGeom prst="rect">
            <a:avLst/>
          </a:prstGeom>
        </p:spPr>
      </p:pic>
      <p:sp>
        <p:nvSpPr>
          <p:cNvPr id="22" name="Right Triangle 2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7DA1550-D397-FD87-7CCD-3C035D554E1B}"/>
              </a:ext>
            </a:extLst>
          </p:cNvPr>
          <p:cNvSpPr txBox="1">
            <a:spLocks/>
          </p:cNvSpPr>
          <p:nvPr/>
        </p:nvSpPr>
        <p:spPr>
          <a:xfrm>
            <a:off x="641774" y="654008"/>
            <a:ext cx="10515600" cy="9986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t>Topic #1: Successes</a:t>
            </a:r>
          </a:p>
        </p:txBody>
      </p:sp>
      <p:sp>
        <p:nvSpPr>
          <p:cNvPr id="6" name="Content Placeholder 2">
            <a:extLst>
              <a:ext uri="{FF2B5EF4-FFF2-40B4-BE49-F238E27FC236}">
                <a16:creationId xmlns:a16="http://schemas.microsoft.com/office/drawing/2014/main" id="{39FD3951-C245-EAAF-59BA-DDA4A6D352F9}"/>
              </a:ext>
            </a:extLst>
          </p:cNvPr>
          <p:cNvSpPr txBox="1">
            <a:spLocks/>
          </p:cNvSpPr>
          <p:nvPr/>
        </p:nvSpPr>
        <p:spPr>
          <a:xfrm>
            <a:off x="836500" y="2083106"/>
            <a:ext cx="8802450" cy="29053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dirty="0"/>
              <a:t>Looking back at 2024, what are some successes in your chapter or chorus?</a:t>
            </a:r>
          </a:p>
          <a:p>
            <a:pPr marL="914400" lvl="1" indent="-457200" algn="l">
              <a:buFont typeface="Arial" panose="020B0604020202020204" pitchFamily="34" charset="0"/>
              <a:buChar char="•"/>
            </a:pPr>
            <a:r>
              <a:rPr lang="en-US" sz="3200" dirty="0"/>
              <a:t>What was involved in creating that success?</a:t>
            </a:r>
          </a:p>
          <a:p>
            <a:pPr marL="914400" lvl="1" indent="-457200" algn="l">
              <a:buFont typeface="Arial" panose="020B0604020202020204" pitchFamily="34" charset="0"/>
              <a:buChar char="•"/>
            </a:pPr>
            <a:r>
              <a:rPr lang="en-US" sz="3200" dirty="0"/>
              <a:t>If you repeated this event or program, what might you change?</a:t>
            </a:r>
          </a:p>
        </p:txBody>
      </p:sp>
      <p:sp>
        <p:nvSpPr>
          <p:cNvPr id="7" name="Title 1">
            <a:extLst>
              <a:ext uri="{FF2B5EF4-FFF2-40B4-BE49-F238E27FC236}">
                <a16:creationId xmlns:a16="http://schemas.microsoft.com/office/drawing/2014/main" id="{BBC214E2-1026-D233-3A14-F76411643829}"/>
              </a:ext>
            </a:extLst>
          </p:cNvPr>
          <p:cNvSpPr txBox="1">
            <a:spLocks/>
          </p:cNvSpPr>
          <p:nvPr/>
        </p:nvSpPr>
        <p:spPr>
          <a:xfrm>
            <a:off x="9513115" y="4781725"/>
            <a:ext cx="2033711" cy="14630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latin typeface="Arial Narrow" panose="020B0606020202030204" pitchFamily="34" charset="0"/>
              </a:rPr>
              <a:t>2025</a:t>
            </a:r>
          </a:p>
          <a:p>
            <a:pPr algn="r"/>
            <a:r>
              <a:rPr lang="en-US" sz="2800" b="1" dirty="0">
                <a:latin typeface="Arial Narrow" panose="020B0606020202030204" pitchFamily="34" charset="0"/>
              </a:rPr>
              <a:t>Leadership</a:t>
            </a:r>
          </a:p>
          <a:p>
            <a:pPr algn="r"/>
            <a:r>
              <a:rPr lang="en-US" sz="3600" b="1" dirty="0">
                <a:latin typeface="Arial Narrow" panose="020B0606020202030204" pitchFamily="34" charset="0"/>
              </a:rPr>
              <a:t>Academy</a:t>
            </a:r>
            <a:endParaRPr lang="en-US" sz="3600" b="1" dirty="0"/>
          </a:p>
        </p:txBody>
      </p:sp>
    </p:spTree>
    <p:extLst>
      <p:ext uri="{BB962C8B-B14F-4D97-AF65-F5344CB8AC3E}">
        <p14:creationId xmlns:p14="http://schemas.microsoft.com/office/powerpoint/2010/main" val="24492795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Leadership Academy Logo horizontal.jpg" descr="Leadership Academy Logo horizontal.jpg">
            <a:extLst>
              <a:ext uri="{FF2B5EF4-FFF2-40B4-BE49-F238E27FC236}">
                <a16:creationId xmlns:a16="http://schemas.microsoft.com/office/drawing/2014/main" id="{6F98AD2B-4933-49A0-6C89-523F46407775}"/>
              </a:ext>
            </a:extLst>
          </p:cNvPr>
          <p:cNvPicPr>
            <a:picLocks noChangeAspect="1"/>
          </p:cNvPicPr>
          <p:nvPr/>
        </p:nvPicPr>
        <p:blipFill rotWithShape="1">
          <a:blip r:embed="rId2"/>
          <a:srcRect l="3643" t="25901" r="67941" b="24773"/>
          <a:stretch/>
        </p:blipFill>
        <p:spPr>
          <a:xfrm>
            <a:off x="9128986" y="742437"/>
            <a:ext cx="2257067" cy="2213635"/>
          </a:xfrm>
          <a:prstGeom prst="rect">
            <a:avLst/>
          </a:prstGeom>
        </p:spPr>
      </p:pic>
      <p:sp>
        <p:nvSpPr>
          <p:cNvPr id="22" name="Right Triangle 2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7DA1550-D397-FD87-7CCD-3C035D554E1B}"/>
              </a:ext>
            </a:extLst>
          </p:cNvPr>
          <p:cNvSpPr txBox="1">
            <a:spLocks/>
          </p:cNvSpPr>
          <p:nvPr/>
        </p:nvSpPr>
        <p:spPr>
          <a:xfrm>
            <a:off x="641774" y="654008"/>
            <a:ext cx="10515600" cy="9986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t>Topic #2: Challenges</a:t>
            </a:r>
          </a:p>
        </p:txBody>
      </p:sp>
      <p:sp>
        <p:nvSpPr>
          <p:cNvPr id="6" name="Content Placeholder 2">
            <a:extLst>
              <a:ext uri="{FF2B5EF4-FFF2-40B4-BE49-F238E27FC236}">
                <a16:creationId xmlns:a16="http://schemas.microsoft.com/office/drawing/2014/main" id="{39FD3951-C245-EAAF-59BA-DDA4A6D352F9}"/>
              </a:ext>
            </a:extLst>
          </p:cNvPr>
          <p:cNvSpPr txBox="1">
            <a:spLocks/>
          </p:cNvSpPr>
          <p:nvPr/>
        </p:nvSpPr>
        <p:spPr>
          <a:xfrm>
            <a:off x="836500" y="2083106"/>
            <a:ext cx="8802450" cy="29053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dirty="0"/>
              <a:t>Looking back at 2024, what are some challenges you faced in your chapter?</a:t>
            </a:r>
          </a:p>
          <a:p>
            <a:pPr marL="914400" lvl="1" indent="-457200" algn="l">
              <a:buFont typeface="Arial" panose="020B0604020202020204" pitchFamily="34" charset="0"/>
              <a:buChar char="•"/>
            </a:pPr>
            <a:r>
              <a:rPr lang="en-US" sz="3200" dirty="0"/>
              <a:t>What steps did you take to overcome them?</a:t>
            </a:r>
          </a:p>
          <a:p>
            <a:pPr marL="914400" lvl="1" indent="-457200" algn="l">
              <a:buFont typeface="Arial" panose="020B0604020202020204" pitchFamily="34" charset="0"/>
              <a:buChar char="•"/>
            </a:pPr>
            <a:r>
              <a:rPr lang="en-US" sz="3200" dirty="0"/>
              <a:t>Is this still a challenge today?</a:t>
            </a:r>
          </a:p>
        </p:txBody>
      </p:sp>
      <p:sp>
        <p:nvSpPr>
          <p:cNvPr id="7" name="Title 1">
            <a:extLst>
              <a:ext uri="{FF2B5EF4-FFF2-40B4-BE49-F238E27FC236}">
                <a16:creationId xmlns:a16="http://schemas.microsoft.com/office/drawing/2014/main" id="{BBC214E2-1026-D233-3A14-F76411643829}"/>
              </a:ext>
            </a:extLst>
          </p:cNvPr>
          <p:cNvSpPr txBox="1">
            <a:spLocks/>
          </p:cNvSpPr>
          <p:nvPr/>
        </p:nvSpPr>
        <p:spPr>
          <a:xfrm>
            <a:off x="9513115" y="4781725"/>
            <a:ext cx="2033711" cy="14630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latin typeface="Arial Narrow" panose="020B0606020202030204" pitchFamily="34" charset="0"/>
              </a:rPr>
              <a:t>2025</a:t>
            </a:r>
          </a:p>
          <a:p>
            <a:pPr algn="r"/>
            <a:r>
              <a:rPr lang="en-US" sz="2800" b="1" dirty="0">
                <a:latin typeface="Arial Narrow" panose="020B0606020202030204" pitchFamily="34" charset="0"/>
              </a:rPr>
              <a:t>Leadership</a:t>
            </a:r>
          </a:p>
          <a:p>
            <a:pPr algn="r"/>
            <a:r>
              <a:rPr lang="en-US" sz="3600" b="1" dirty="0">
                <a:latin typeface="Arial Narrow" panose="020B0606020202030204" pitchFamily="34" charset="0"/>
              </a:rPr>
              <a:t>Academy</a:t>
            </a:r>
            <a:endParaRPr lang="en-US" sz="3600" b="1" dirty="0"/>
          </a:p>
        </p:txBody>
      </p:sp>
    </p:spTree>
    <p:extLst>
      <p:ext uri="{BB962C8B-B14F-4D97-AF65-F5344CB8AC3E}">
        <p14:creationId xmlns:p14="http://schemas.microsoft.com/office/powerpoint/2010/main" val="314250842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Leadership Academy Logo horizontal.jpg" descr="Leadership Academy Logo horizontal.jpg">
            <a:extLst>
              <a:ext uri="{FF2B5EF4-FFF2-40B4-BE49-F238E27FC236}">
                <a16:creationId xmlns:a16="http://schemas.microsoft.com/office/drawing/2014/main" id="{6F98AD2B-4933-49A0-6C89-523F46407775}"/>
              </a:ext>
            </a:extLst>
          </p:cNvPr>
          <p:cNvPicPr>
            <a:picLocks noChangeAspect="1"/>
          </p:cNvPicPr>
          <p:nvPr/>
        </p:nvPicPr>
        <p:blipFill rotWithShape="1">
          <a:blip r:embed="rId2"/>
          <a:srcRect l="3643" t="25901" r="67941" b="24773"/>
          <a:stretch/>
        </p:blipFill>
        <p:spPr>
          <a:xfrm>
            <a:off x="9128986" y="742437"/>
            <a:ext cx="2257067" cy="2213635"/>
          </a:xfrm>
          <a:prstGeom prst="rect">
            <a:avLst/>
          </a:prstGeom>
        </p:spPr>
      </p:pic>
      <p:sp>
        <p:nvSpPr>
          <p:cNvPr id="22" name="Right Triangle 2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7DA1550-D397-FD87-7CCD-3C035D554E1B}"/>
              </a:ext>
            </a:extLst>
          </p:cNvPr>
          <p:cNvSpPr txBox="1">
            <a:spLocks/>
          </p:cNvSpPr>
          <p:nvPr/>
        </p:nvSpPr>
        <p:spPr>
          <a:xfrm>
            <a:off x="641774" y="654008"/>
            <a:ext cx="10515600" cy="9986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t>Topic #3: Resources</a:t>
            </a:r>
          </a:p>
        </p:txBody>
      </p:sp>
      <p:sp>
        <p:nvSpPr>
          <p:cNvPr id="6" name="Content Placeholder 2">
            <a:extLst>
              <a:ext uri="{FF2B5EF4-FFF2-40B4-BE49-F238E27FC236}">
                <a16:creationId xmlns:a16="http://schemas.microsoft.com/office/drawing/2014/main" id="{39FD3951-C245-EAAF-59BA-DDA4A6D352F9}"/>
              </a:ext>
            </a:extLst>
          </p:cNvPr>
          <p:cNvSpPr txBox="1">
            <a:spLocks/>
          </p:cNvSpPr>
          <p:nvPr/>
        </p:nvSpPr>
        <p:spPr>
          <a:xfrm>
            <a:off x="836500" y="2083106"/>
            <a:ext cx="8802450" cy="29053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dirty="0"/>
              <a:t>In consideration of the challenges facing our chapters today, what are some ways that your RMD Leadership Team can provide solutions or support?</a:t>
            </a:r>
          </a:p>
        </p:txBody>
      </p:sp>
      <p:sp>
        <p:nvSpPr>
          <p:cNvPr id="7" name="Title 1">
            <a:extLst>
              <a:ext uri="{FF2B5EF4-FFF2-40B4-BE49-F238E27FC236}">
                <a16:creationId xmlns:a16="http://schemas.microsoft.com/office/drawing/2014/main" id="{BBC214E2-1026-D233-3A14-F76411643829}"/>
              </a:ext>
            </a:extLst>
          </p:cNvPr>
          <p:cNvSpPr txBox="1">
            <a:spLocks/>
          </p:cNvSpPr>
          <p:nvPr/>
        </p:nvSpPr>
        <p:spPr>
          <a:xfrm>
            <a:off x="9513115" y="4781725"/>
            <a:ext cx="2033711" cy="14630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latin typeface="Arial Narrow" panose="020B0606020202030204" pitchFamily="34" charset="0"/>
              </a:rPr>
              <a:t>2025</a:t>
            </a:r>
          </a:p>
          <a:p>
            <a:pPr algn="r"/>
            <a:r>
              <a:rPr lang="en-US" sz="2800" b="1" dirty="0">
                <a:latin typeface="Arial Narrow" panose="020B0606020202030204" pitchFamily="34" charset="0"/>
              </a:rPr>
              <a:t>Leadership</a:t>
            </a:r>
          </a:p>
          <a:p>
            <a:pPr algn="r"/>
            <a:r>
              <a:rPr lang="en-US" sz="3600" b="1" dirty="0">
                <a:latin typeface="Arial Narrow" panose="020B0606020202030204" pitchFamily="34" charset="0"/>
              </a:rPr>
              <a:t>Academy</a:t>
            </a:r>
            <a:endParaRPr lang="en-US" sz="3600" b="1" dirty="0"/>
          </a:p>
        </p:txBody>
      </p:sp>
    </p:spTree>
    <p:extLst>
      <p:ext uri="{BB962C8B-B14F-4D97-AF65-F5344CB8AC3E}">
        <p14:creationId xmlns:p14="http://schemas.microsoft.com/office/powerpoint/2010/main" val="2136180579"/>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Leadership Academy Logo horizontal.jpg" descr="Leadership Academy Logo horizontal.jpg">
            <a:extLst>
              <a:ext uri="{FF2B5EF4-FFF2-40B4-BE49-F238E27FC236}">
                <a16:creationId xmlns:a16="http://schemas.microsoft.com/office/drawing/2014/main" id="{6F98AD2B-4933-49A0-6C89-523F46407775}"/>
              </a:ext>
            </a:extLst>
          </p:cNvPr>
          <p:cNvPicPr>
            <a:picLocks noChangeAspect="1"/>
          </p:cNvPicPr>
          <p:nvPr/>
        </p:nvPicPr>
        <p:blipFill rotWithShape="1">
          <a:blip r:embed="rId2"/>
          <a:srcRect l="3643" t="25901" r="67941" b="24773"/>
          <a:stretch/>
        </p:blipFill>
        <p:spPr>
          <a:xfrm>
            <a:off x="9128986" y="742437"/>
            <a:ext cx="2257067" cy="2213635"/>
          </a:xfrm>
          <a:prstGeom prst="rect">
            <a:avLst/>
          </a:prstGeom>
        </p:spPr>
      </p:pic>
      <p:sp>
        <p:nvSpPr>
          <p:cNvPr id="22" name="Right Triangle 2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7DA1550-D397-FD87-7CCD-3C035D554E1B}"/>
              </a:ext>
            </a:extLst>
          </p:cNvPr>
          <p:cNvSpPr txBox="1">
            <a:spLocks/>
          </p:cNvSpPr>
          <p:nvPr/>
        </p:nvSpPr>
        <p:spPr>
          <a:xfrm>
            <a:off x="641774" y="654008"/>
            <a:ext cx="10515600" cy="9986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t>Topic #4: New Concepts</a:t>
            </a:r>
          </a:p>
        </p:txBody>
      </p:sp>
      <p:sp>
        <p:nvSpPr>
          <p:cNvPr id="6" name="Content Placeholder 2">
            <a:extLst>
              <a:ext uri="{FF2B5EF4-FFF2-40B4-BE49-F238E27FC236}">
                <a16:creationId xmlns:a16="http://schemas.microsoft.com/office/drawing/2014/main" id="{39FD3951-C245-EAAF-59BA-DDA4A6D352F9}"/>
              </a:ext>
            </a:extLst>
          </p:cNvPr>
          <p:cNvSpPr txBox="1">
            <a:spLocks/>
          </p:cNvSpPr>
          <p:nvPr/>
        </p:nvSpPr>
        <p:spPr>
          <a:xfrm>
            <a:off x="836500" y="2083106"/>
            <a:ext cx="8802450" cy="29053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dirty="0"/>
              <a:t>Do you have any creative new ideas or anything else to suggest to our RMD Leadership?</a:t>
            </a:r>
          </a:p>
          <a:p>
            <a:pPr marL="1028700" lvl="1" indent="-571500" algn="l">
              <a:buFont typeface="Arial" panose="020B0604020202020204" pitchFamily="34" charset="0"/>
              <a:buChar char="•"/>
            </a:pPr>
            <a:r>
              <a:rPr lang="en-US" sz="3200" dirty="0"/>
              <a:t>There are no bad ideas!!!</a:t>
            </a:r>
          </a:p>
        </p:txBody>
      </p:sp>
      <p:sp>
        <p:nvSpPr>
          <p:cNvPr id="7" name="Title 1">
            <a:extLst>
              <a:ext uri="{FF2B5EF4-FFF2-40B4-BE49-F238E27FC236}">
                <a16:creationId xmlns:a16="http://schemas.microsoft.com/office/drawing/2014/main" id="{BBC214E2-1026-D233-3A14-F76411643829}"/>
              </a:ext>
            </a:extLst>
          </p:cNvPr>
          <p:cNvSpPr txBox="1">
            <a:spLocks/>
          </p:cNvSpPr>
          <p:nvPr/>
        </p:nvSpPr>
        <p:spPr>
          <a:xfrm>
            <a:off x="9513115" y="4781725"/>
            <a:ext cx="2033711" cy="14630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latin typeface="Arial Narrow" panose="020B0606020202030204" pitchFamily="34" charset="0"/>
              </a:rPr>
              <a:t>2025</a:t>
            </a:r>
          </a:p>
          <a:p>
            <a:pPr algn="r"/>
            <a:r>
              <a:rPr lang="en-US" sz="2800" b="1" dirty="0">
                <a:latin typeface="Arial Narrow" panose="020B0606020202030204" pitchFamily="34" charset="0"/>
              </a:rPr>
              <a:t>Leadership</a:t>
            </a:r>
          </a:p>
          <a:p>
            <a:pPr algn="r"/>
            <a:r>
              <a:rPr lang="en-US" sz="3600" b="1" dirty="0">
                <a:latin typeface="Arial Narrow" panose="020B0606020202030204" pitchFamily="34" charset="0"/>
              </a:rPr>
              <a:t>Academy</a:t>
            </a:r>
            <a:endParaRPr lang="en-US" sz="3600" b="1" dirty="0"/>
          </a:p>
        </p:txBody>
      </p:sp>
    </p:spTree>
    <p:extLst>
      <p:ext uri="{BB962C8B-B14F-4D97-AF65-F5344CB8AC3E}">
        <p14:creationId xmlns:p14="http://schemas.microsoft.com/office/powerpoint/2010/main" val="168286030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Leadership Academy Logo horizontal.jpg" descr="Leadership Academy Logo horizontal.jpg">
            <a:extLst>
              <a:ext uri="{FF2B5EF4-FFF2-40B4-BE49-F238E27FC236}">
                <a16:creationId xmlns:a16="http://schemas.microsoft.com/office/drawing/2014/main" id="{6F98AD2B-4933-49A0-6C89-523F46407775}"/>
              </a:ext>
            </a:extLst>
          </p:cNvPr>
          <p:cNvPicPr>
            <a:picLocks noChangeAspect="1"/>
          </p:cNvPicPr>
          <p:nvPr/>
        </p:nvPicPr>
        <p:blipFill rotWithShape="1">
          <a:blip r:embed="rId2"/>
          <a:srcRect l="3643" t="25901" r="67941" b="24773"/>
          <a:stretch/>
        </p:blipFill>
        <p:spPr>
          <a:xfrm>
            <a:off x="9128986" y="742437"/>
            <a:ext cx="2257067" cy="2213635"/>
          </a:xfrm>
          <a:prstGeom prst="rect">
            <a:avLst/>
          </a:prstGeom>
        </p:spPr>
      </p:pic>
      <p:sp>
        <p:nvSpPr>
          <p:cNvPr id="22" name="Right Triangle 2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7DA1550-D397-FD87-7CCD-3C035D554E1B}"/>
              </a:ext>
            </a:extLst>
          </p:cNvPr>
          <p:cNvSpPr txBox="1">
            <a:spLocks/>
          </p:cNvSpPr>
          <p:nvPr/>
        </p:nvSpPr>
        <p:spPr>
          <a:xfrm>
            <a:off x="1476578" y="1020087"/>
            <a:ext cx="5898257" cy="43470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3800" b="1" i="1" dirty="0"/>
              <a:t>THANK YOU!</a:t>
            </a:r>
          </a:p>
        </p:txBody>
      </p:sp>
      <p:sp>
        <p:nvSpPr>
          <p:cNvPr id="7" name="Title 1">
            <a:extLst>
              <a:ext uri="{FF2B5EF4-FFF2-40B4-BE49-F238E27FC236}">
                <a16:creationId xmlns:a16="http://schemas.microsoft.com/office/drawing/2014/main" id="{BBC214E2-1026-D233-3A14-F76411643829}"/>
              </a:ext>
            </a:extLst>
          </p:cNvPr>
          <p:cNvSpPr txBox="1">
            <a:spLocks/>
          </p:cNvSpPr>
          <p:nvPr/>
        </p:nvSpPr>
        <p:spPr>
          <a:xfrm>
            <a:off x="9513115" y="4781725"/>
            <a:ext cx="2033711" cy="14630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latin typeface="Arial Narrow" panose="020B0606020202030204" pitchFamily="34" charset="0"/>
              </a:rPr>
              <a:t>2025</a:t>
            </a:r>
          </a:p>
          <a:p>
            <a:pPr algn="r"/>
            <a:r>
              <a:rPr lang="en-US" sz="2800" b="1" dirty="0">
                <a:latin typeface="Arial Narrow" panose="020B0606020202030204" pitchFamily="34" charset="0"/>
              </a:rPr>
              <a:t>Leadership</a:t>
            </a:r>
          </a:p>
          <a:p>
            <a:pPr algn="r"/>
            <a:r>
              <a:rPr lang="en-US" sz="3600" b="1" dirty="0">
                <a:latin typeface="Arial Narrow" panose="020B0606020202030204" pitchFamily="34" charset="0"/>
              </a:rPr>
              <a:t>Academy</a:t>
            </a:r>
            <a:endParaRPr lang="en-US" sz="3600" b="1" dirty="0"/>
          </a:p>
        </p:txBody>
      </p:sp>
    </p:spTree>
    <p:extLst>
      <p:ext uri="{BB962C8B-B14F-4D97-AF65-F5344CB8AC3E}">
        <p14:creationId xmlns:p14="http://schemas.microsoft.com/office/powerpoint/2010/main" val="6397820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Leadership Academy Logo horizontal.jpg" descr="Leadership Academy Logo horizontal.jpg">
            <a:extLst>
              <a:ext uri="{FF2B5EF4-FFF2-40B4-BE49-F238E27FC236}">
                <a16:creationId xmlns:a16="http://schemas.microsoft.com/office/drawing/2014/main" id="{6F98AD2B-4933-49A0-6C89-523F46407775}"/>
              </a:ext>
            </a:extLst>
          </p:cNvPr>
          <p:cNvPicPr>
            <a:picLocks noChangeAspect="1"/>
          </p:cNvPicPr>
          <p:nvPr/>
        </p:nvPicPr>
        <p:blipFill rotWithShape="1">
          <a:blip r:embed="rId2"/>
          <a:srcRect l="3643" t="25901" r="67941" b="24773"/>
          <a:stretch/>
        </p:blipFill>
        <p:spPr>
          <a:xfrm>
            <a:off x="9128986" y="742437"/>
            <a:ext cx="2257067" cy="2213635"/>
          </a:xfrm>
          <a:prstGeom prst="rect">
            <a:avLst/>
          </a:prstGeom>
        </p:spPr>
      </p:pic>
      <p:sp>
        <p:nvSpPr>
          <p:cNvPr id="22" name="Right Triangle 2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53546-A258-798D-CE2C-4789D768FE55}"/>
              </a:ext>
            </a:extLst>
          </p:cNvPr>
          <p:cNvSpPr>
            <a:spLocks noGrp="1"/>
          </p:cNvSpPr>
          <p:nvPr>
            <p:ph type="ctrTitle"/>
          </p:nvPr>
        </p:nvSpPr>
        <p:spPr>
          <a:xfrm>
            <a:off x="3662178" y="1580315"/>
            <a:ext cx="5993086" cy="2069983"/>
          </a:xfrm>
        </p:spPr>
        <p:txBody>
          <a:bodyPr anchor="b">
            <a:normAutofit/>
          </a:bodyPr>
          <a:lstStyle/>
          <a:p>
            <a:pPr algn="l"/>
            <a:r>
              <a:rPr lang="en-US" sz="8000" dirty="0"/>
              <a:t>Dan </a:t>
            </a:r>
            <a:r>
              <a:rPr lang="en-US" sz="8000" dirty="0" err="1"/>
              <a:t>Rohovit</a:t>
            </a:r>
            <a:endParaRPr lang="en-US" sz="8000" dirty="0"/>
          </a:p>
        </p:txBody>
      </p:sp>
      <p:sp>
        <p:nvSpPr>
          <p:cNvPr id="3" name="Subtitle 2">
            <a:extLst>
              <a:ext uri="{FF2B5EF4-FFF2-40B4-BE49-F238E27FC236}">
                <a16:creationId xmlns:a16="http://schemas.microsoft.com/office/drawing/2014/main" id="{9D5D63BF-C011-B3A2-D752-B70D2552C1A2}"/>
              </a:ext>
            </a:extLst>
          </p:cNvPr>
          <p:cNvSpPr>
            <a:spLocks noGrp="1"/>
          </p:cNvSpPr>
          <p:nvPr>
            <p:ph type="subTitle" idx="1"/>
          </p:nvPr>
        </p:nvSpPr>
        <p:spPr>
          <a:xfrm>
            <a:off x="3745629" y="3941749"/>
            <a:ext cx="6436464" cy="1734232"/>
          </a:xfrm>
        </p:spPr>
        <p:txBody>
          <a:bodyPr anchor="t">
            <a:normAutofit/>
          </a:bodyPr>
          <a:lstStyle/>
          <a:p>
            <a:pPr algn="l"/>
            <a:r>
              <a:rPr lang="en-US" sz="3200" dirty="0"/>
              <a:t>Singing Community Program Mgr</a:t>
            </a:r>
          </a:p>
          <a:p>
            <a:pPr algn="l"/>
            <a:r>
              <a:rPr lang="en-US" sz="3200" dirty="0"/>
              <a:t>Barbershop Harmony Society</a:t>
            </a:r>
          </a:p>
        </p:txBody>
      </p:sp>
      <p:sp>
        <p:nvSpPr>
          <p:cNvPr id="5" name="Title 1">
            <a:extLst>
              <a:ext uri="{FF2B5EF4-FFF2-40B4-BE49-F238E27FC236}">
                <a16:creationId xmlns:a16="http://schemas.microsoft.com/office/drawing/2014/main" id="{6DA937F4-34CE-4615-8755-6E96CF828DEE}"/>
              </a:ext>
            </a:extLst>
          </p:cNvPr>
          <p:cNvSpPr txBox="1">
            <a:spLocks/>
          </p:cNvSpPr>
          <p:nvPr/>
        </p:nvSpPr>
        <p:spPr>
          <a:xfrm>
            <a:off x="9513115" y="4781725"/>
            <a:ext cx="2033711" cy="14630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latin typeface="Arial Narrow" panose="020B0606020202030204" pitchFamily="34" charset="0"/>
              </a:rPr>
              <a:t>2024</a:t>
            </a:r>
          </a:p>
          <a:p>
            <a:pPr algn="r"/>
            <a:r>
              <a:rPr lang="en-US" sz="2800" b="1" dirty="0">
                <a:latin typeface="Arial Narrow" panose="020B0606020202030204" pitchFamily="34" charset="0"/>
              </a:rPr>
              <a:t>Leadership</a:t>
            </a:r>
          </a:p>
          <a:p>
            <a:pPr algn="r"/>
            <a:r>
              <a:rPr lang="en-US" sz="3600" b="1" dirty="0">
                <a:latin typeface="Arial Narrow" panose="020B0606020202030204" pitchFamily="34" charset="0"/>
              </a:rPr>
              <a:t>Academy</a:t>
            </a:r>
            <a:endParaRPr lang="en-US" sz="3600" b="1" dirty="0"/>
          </a:p>
        </p:txBody>
      </p:sp>
      <p:pic>
        <p:nvPicPr>
          <p:cNvPr id="7" name="Picture 6">
            <a:extLst>
              <a:ext uri="{FF2B5EF4-FFF2-40B4-BE49-F238E27FC236}">
                <a16:creationId xmlns:a16="http://schemas.microsoft.com/office/drawing/2014/main" id="{891AB9AC-A3E1-ACCA-FF25-CEEC923E7737}"/>
              </a:ext>
            </a:extLst>
          </p:cNvPr>
          <p:cNvPicPr>
            <a:picLocks noChangeAspect="1"/>
          </p:cNvPicPr>
          <p:nvPr/>
        </p:nvPicPr>
        <p:blipFill>
          <a:blip r:embed="rId3"/>
          <a:stretch>
            <a:fillRect/>
          </a:stretch>
        </p:blipFill>
        <p:spPr>
          <a:xfrm>
            <a:off x="751213" y="1743977"/>
            <a:ext cx="2884977" cy="3200401"/>
          </a:xfrm>
          <a:prstGeom prst="rect">
            <a:avLst/>
          </a:prstGeom>
        </p:spPr>
      </p:pic>
    </p:spTree>
    <p:extLst>
      <p:ext uri="{BB962C8B-B14F-4D97-AF65-F5344CB8AC3E}">
        <p14:creationId xmlns:p14="http://schemas.microsoft.com/office/powerpoint/2010/main" val="303452274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Leadership Academy Logo horizontal.jpg" descr="Leadership Academy Logo horizontal.jpg">
            <a:extLst>
              <a:ext uri="{FF2B5EF4-FFF2-40B4-BE49-F238E27FC236}">
                <a16:creationId xmlns:a16="http://schemas.microsoft.com/office/drawing/2014/main" id="{6F98AD2B-4933-49A0-6C89-523F46407775}"/>
              </a:ext>
            </a:extLst>
          </p:cNvPr>
          <p:cNvPicPr>
            <a:picLocks noChangeAspect="1"/>
          </p:cNvPicPr>
          <p:nvPr/>
        </p:nvPicPr>
        <p:blipFill rotWithShape="1">
          <a:blip r:embed="rId3"/>
          <a:srcRect l="3643" t="25901" r="67941" b="24773"/>
          <a:stretch/>
        </p:blipFill>
        <p:spPr>
          <a:xfrm>
            <a:off x="9128986" y="742437"/>
            <a:ext cx="2257067" cy="2213635"/>
          </a:xfrm>
          <a:prstGeom prst="rect">
            <a:avLst/>
          </a:prstGeom>
        </p:spPr>
      </p:pic>
      <p:sp>
        <p:nvSpPr>
          <p:cNvPr id="22" name="Right Triangle 2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53546-A258-798D-CE2C-4789D768FE55}"/>
              </a:ext>
            </a:extLst>
          </p:cNvPr>
          <p:cNvSpPr>
            <a:spLocks noGrp="1"/>
          </p:cNvSpPr>
          <p:nvPr>
            <p:ph type="ctrTitle"/>
          </p:nvPr>
        </p:nvSpPr>
        <p:spPr>
          <a:xfrm>
            <a:off x="731027" y="609616"/>
            <a:ext cx="5096657" cy="1263867"/>
          </a:xfrm>
        </p:spPr>
        <p:txBody>
          <a:bodyPr anchor="b">
            <a:normAutofit/>
          </a:bodyPr>
          <a:lstStyle/>
          <a:p>
            <a:pPr algn="l"/>
            <a:r>
              <a:rPr lang="en-US" sz="8000" b="1" dirty="0"/>
              <a:t>WELCOME!</a:t>
            </a:r>
          </a:p>
        </p:txBody>
      </p:sp>
      <p:sp>
        <p:nvSpPr>
          <p:cNvPr id="5" name="Title 1">
            <a:extLst>
              <a:ext uri="{FF2B5EF4-FFF2-40B4-BE49-F238E27FC236}">
                <a16:creationId xmlns:a16="http://schemas.microsoft.com/office/drawing/2014/main" id="{6DA937F4-34CE-4615-8755-6E96CF828DEE}"/>
              </a:ext>
            </a:extLst>
          </p:cNvPr>
          <p:cNvSpPr txBox="1">
            <a:spLocks/>
          </p:cNvSpPr>
          <p:nvPr/>
        </p:nvSpPr>
        <p:spPr>
          <a:xfrm>
            <a:off x="9513115" y="4781725"/>
            <a:ext cx="2033711" cy="14630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latin typeface="Arial Narrow" panose="020B0606020202030204" pitchFamily="34" charset="0"/>
              </a:rPr>
              <a:t>2025</a:t>
            </a:r>
          </a:p>
          <a:p>
            <a:pPr algn="r"/>
            <a:r>
              <a:rPr lang="en-US" sz="2800" b="1" dirty="0">
                <a:latin typeface="Arial Narrow" panose="020B0606020202030204" pitchFamily="34" charset="0"/>
              </a:rPr>
              <a:t>Leadership</a:t>
            </a:r>
          </a:p>
          <a:p>
            <a:pPr algn="r"/>
            <a:r>
              <a:rPr lang="en-US" sz="3600" b="1" dirty="0">
                <a:latin typeface="Arial Narrow" panose="020B0606020202030204" pitchFamily="34" charset="0"/>
              </a:rPr>
              <a:t>Academy</a:t>
            </a:r>
            <a:endParaRPr lang="en-US" sz="3600" b="1" dirty="0"/>
          </a:p>
        </p:txBody>
      </p:sp>
      <p:sp>
        <p:nvSpPr>
          <p:cNvPr id="7" name="Subtitle 2">
            <a:extLst>
              <a:ext uri="{FF2B5EF4-FFF2-40B4-BE49-F238E27FC236}">
                <a16:creationId xmlns:a16="http://schemas.microsoft.com/office/drawing/2014/main" id="{CDB20C6E-0D01-4D90-9640-9B110ED21AB7}"/>
              </a:ext>
            </a:extLst>
          </p:cNvPr>
          <p:cNvSpPr txBox="1">
            <a:spLocks/>
          </p:cNvSpPr>
          <p:nvPr/>
        </p:nvSpPr>
        <p:spPr>
          <a:xfrm>
            <a:off x="733353" y="4805834"/>
            <a:ext cx="7854156" cy="1268733"/>
          </a:xfrm>
          <a:prstGeom prst="rect">
            <a:avLst/>
          </a:prstGeom>
          <a:solidFill>
            <a:schemeClr val="accent4">
              <a:lumMod val="40000"/>
              <a:lumOff val="60000"/>
            </a:schemeClr>
          </a:solidFill>
          <a:ln w="12700">
            <a:solidFill>
              <a:schemeClr val="tx1"/>
            </a:solidFill>
          </a:ln>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t>In the PARTICIPANTS list, please find your name.</a:t>
            </a:r>
          </a:p>
          <a:p>
            <a:pPr algn="l"/>
            <a:r>
              <a:rPr lang="en-US" sz="2000" dirty="0"/>
              <a:t>Click the […] button on the right side and select </a:t>
            </a:r>
            <a:r>
              <a:rPr lang="en-US" sz="2000" b="1" dirty="0"/>
              <a:t>RENAME</a:t>
            </a:r>
            <a:r>
              <a:rPr lang="en-US" sz="2000" dirty="0"/>
              <a:t>.</a:t>
            </a:r>
          </a:p>
          <a:p>
            <a:pPr algn="l"/>
            <a:r>
              <a:rPr lang="en-US" sz="2000" dirty="0"/>
              <a:t>Change it to include your FIRST name, LAST name, and chapter.  </a:t>
            </a:r>
            <a:r>
              <a:rPr lang="en-US" sz="2000" b="1" i="1" dirty="0"/>
              <a:t>Thanks!!</a:t>
            </a:r>
          </a:p>
        </p:txBody>
      </p:sp>
      <p:sp>
        <p:nvSpPr>
          <p:cNvPr id="3" name="Title 1">
            <a:extLst>
              <a:ext uri="{FF2B5EF4-FFF2-40B4-BE49-F238E27FC236}">
                <a16:creationId xmlns:a16="http://schemas.microsoft.com/office/drawing/2014/main" id="{DF03BE84-3B40-75E1-3DD0-B4B3ACEEB4F8}"/>
              </a:ext>
            </a:extLst>
          </p:cNvPr>
          <p:cNvSpPr txBox="1">
            <a:spLocks/>
          </p:cNvSpPr>
          <p:nvPr/>
        </p:nvSpPr>
        <p:spPr>
          <a:xfrm>
            <a:off x="805948" y="2021612"/>
            <a:ext cx="4156018" cy="215737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u="sng" dirty="0"/>
              <a:t>Session 1 – Nov 16</a:t>
            </a:r>
          </a:p>
          <a:p>
            <a:pPr marL="571500" indent="-571500" algn="l">
              <a:buFont typeface="Arial" panose="020B0604020202020204" pitchFamily="34" charset="0"/>
              <a:buChar char="•"/>
            </a:pPr>
            <a:r>
              <a:rPr lang="en-US" sz="2400" dirty="0"/>
              <a:t>Presidents</a:t>
            </a:r>
          </a:p>
          <a:p>
            <a:pPr marL="571500" indent="-571500" algn="l">
              <a:buFont typeface="Arial" panose="020B0604020202020204" pitchFamily="34" charset="0"/>
              <a:buChar char="•"/>
            </a:pPr>
            <a:r>
              <a:rPr lang="en-US" sz="2400" dirty="0"/>
              <a:t>VP Music &amp; Perf</a:t>
            </a:r>
          </a:p>
          <a:p>
            <a:pPr marL="571500" indent="-571500" algn="l">
              <a:buFont typeface="Arial" panose="020B0604020202020204" pitchFamily="34" charset="0"/>
              <a:buChar char="•"/>
            </a:pPr>
            <a:r>
              <a:rPr lang="en-US" sz="2400" dirty="0"/>
              <a:t>VP Membership</a:t>
            </a:r>
          </a:p>
          <a:p>
            <a:pPr marL="571500" indent="-571500" algn="l">
              <a:buFont typeface="Arial" panose="020B0604020202020204" pitchFamily="34" charset="0"/>
              <a:buChar char="•"/>
            </a:pPr>
            <a:r>
              <a:rPr lang="en-US" sz="2400" dirty="0"/>
              <a:t>Secretary/Treasurer</a:t>
            </a:r>
          </a:p>
        </p:txBody>
      </p:sp>
    </p:spTree>
    <p:extLst>
      <p:ext uri="{BB962C8B-B14F-4D97-AF65-F5344CB8AC3E}">
        <p14:creationId xmlns:p14="http://schemas.microsoft.com/office/powerpoint/2010/main" val="209399129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Leadership Academy Logo horizontal.jpg" descr="Leadership Academy Logo horizontal.jpg">
            <a:extLst>
              <a:ext uri="{FF2B5EF4-FFF2-40B4-BE49-F238E27FC236}">
                <a16:creationId xmlns:a16="http://schemas.microsoft.com/office/drawing/2014/main" id="{6F98AD2B-4933-49A0-6C89-523F46407775}"/>
              </a:ext>
            </a:extLst>
          </p:cNvPr>
          <p:cNvPicPr>
            <a:picLocks noChangeAspect="1"/>
          </p:cNvPicPr>
          <p:nvPr/>
        </p:nvPicPr>
        <p:blipFill rotWithShape="1">
          <a:blip r:embed="rId3"/>
          <a:srcRect l="3643" t="25901" r="67941" b="24773"/>
          <a:stretch/>
        </p:blipFill>
        <p:spPr>
          <a:xfrm>
            <a:off x="9128986" y="742437"/>
            <a:ext cx="2257067" cy="2213635"/>
          </a:xfrm>
          <a:prstGeom prst="rect">
            <a:avLst/>
          </a:prstGeom>
        </p:spPr>
      </p:pic>
      <p:sp>
        <p:nvSpPr>
          <p:cNvPr id="22" name="Right Triangle 2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53546-A258-798D-CE2C-4789D768FE55}"/>
              </a:ext>
            </a:extLst>
          </p:cNvPr>
          <p:cNvSpPr>
            <a:spLocks noGrp="1"/>
          </p:cNvSpPr>
          <p:nvPr>
            <p:ph type="ctrTitle"/>
          </p:nvPr>
        </p:nvSpPr>
        <p:spPr>
          <a:xfrm>
            <a:off x="731027" y="609616"/>
            <a:ext cx="5096657" cy="1263867"/>
          </a:xfrm>
        </p:spPr>
        <p:txBody>
          <a:bodyPr anchor="b">
            <a:normAutofit/>
          </a:bodyPr>
          <a:lstStyle/>
          <a:p>
            <a:pPr algn="l"/>
            <a:r>
              <a:rPr lang="en-US" sz="8000" b="1" dirty="0"/>
              <a:t>WELCOME!</a:t>
            </a:r>
          </a:p>
        </p:txBody>
      </p:sp>
      <p:sp>
        <p:nvSpPr>
          <p:cNvPr id="5" name="Title 1">
            <a:extLst>
              <a:ext uri="{FF2B5EF4-FFF2-40B4-BE49-F238E27FC236}">
                <a16:creationId xmlns:a16="http://schemas.microsoft.com/office/drawing/2014/main" id="{6DA937F4-34CE-4615-8755-6E96CF828DEE}"/>
              </a:ext>
            </a:extLst>
          </p:cNvPr>
          <p:cNvSpPr txBox="1">
            <a:spLocks/>
          </p:cNvSpPr>
          <p:nvPr/>
        </p:nvSpPr>
        <p:spPr>
          <a:xfrm>
            <a:off x="9513115" y="4781725"/>
            <a:ext cx="2033711" cy="14630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latin typeface="Arial Narrow" panose="020B0606020202030204" pitchFamily="34" charset="0"/>
              </a:rPr>
              <a:t>2025</a:t>
            </a:r>
          </a:p>
          <a:p>
            <a:pPr algn="r"/>
            <a:r>
              <a:rPr lang="en-US" sz="2800" b="1" dirty="0">
                <a:latin typeface="Arial Narrow" panose="020B0606020202030204" pitchFamily="34" charset="0"/>
              </a:rPr>
              <a:t>Leadership</a:t>
            </a:r>
          </a:p>
          <a:p>
            <a:pPr algn="r"/>
            <a:r>
              <a:rPr lang="en-US" sz="3600" b="1" dirty="0">
                <a:latin typeface="Arial Narrow" panose="020B0606020202030204" pitchFamily="34" charset="0"/>
              </a:rPr>
              <a:t>Academy</a:t>
            </a:r>
            <a:endParaRPr lang="en-US" sz="3600" b="1" dirty="0"/>
          </a:p>
        </p:txBody>
      </p:sp>
      <p:sp>
        <p:nvSpPr>
          <p:cNvPr id="7" name="Subtitle 2">
            <a:extLst>
              <a:ext uri="{FF2B5EF4-FFF2-40B4-BE49-F238E27FC236}">
                <a16:creationId xmlns:a16="http://schemas.microsoft.com/office/drawing/2014/main" id="{CDB20C6E-0D01-4D90-9640-9B110ED21AB7}"/>
              </a:ext>
            </a:extLst>
          </p:cNvPr>
          <p:cNvSpPr txBox="1">
            <a:spLocks/>
          </p:cNvSpPr>
          <p:nvPr/>
        </p:nvSpPr>
        <p:spPr>
          <a:xfrm>
            <a:off x="733353" y="4805834"/>
            <a:ext cx="7854156" cy="1268733"/>
          </a:xfrm>
          <a:prstGeom prst="rect">
            <a:avLst/>
          </a:prstGeom>
          <a:solidFill>
            <a:schemeClr val="accent4">
              <a:lumMod val="40000"/>
              <a:lumOff val="60000"/>
            </a:schemeClr>
          </a:solidFill>
          <a:ln w="12700">
            <a:solidFill>
              <a:schemeClr val="tx1"/>
            </a:solidFill>
          </a:ln>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t>In the PARTICIPANTS list, please find your name.</a:t>
            </a:r>
          </a:p>
          <a:p>
            <a:pPr algn="l"/>
            <a:r>
              <a:rPr lang="en-US" sz="2000" dirty="0"/>
              <a:t>Click the […] button on the right side and select </a:t>
            </a:r>
            <a:r>
              <a:rPr lang="en-US" sz="2000" b="1" dirty="0"/>
              <a:t>RENAME</a:t>
            </a:r>
            <a:r>
              <a:rPr lang="en-US" sz="2000" dirty="0"/>
              <a:t>.</a:t>
            </a:r>
          </a:p>
          <a:p>
            <a:pPr algn="l"/>
            <a:r>
              <a:rPr lang="en-US" sz="2000" dirty="0"/>
              <a:t>Change it to include your FIRST name, LAST name, and chapter.  </a:t>
            </a:r>
            <a:r>
              <a:rPr lang="en-US" sz="2000" b="1" i="1" dirty="0"/>
              <a:t>Thanks!!</a:t>
            </a:r>
          </a:p>
        </p:txBody>
      </p:sp>
      <p:sp>
        <p:nvSpPr>
          <p:cNvPr id="3" name="Title 1">
            <a:extLst>
              <a:ext uri="{FF2B5EF4-FFF2-40B4-BE49-F238E27FC236}">
                <a16:creationId xmlns:a16="http://schemas.microsoft.com/office/drawing/2014/main" id="{DF03BE84-3B40-75E1-3DD0-B4B3ACEEB4F8}"/>
              </a:ext>
            </a:extLst>
          </p:cNvPr>
          <p:cNvSpPr txBox="1">
            <a:spLocks/>
          </p:cNvSpPr>
          <p:nvPr/>
        </p:nvSpPr>
        <p:spPr>
          <a:xfrm>
            <a:off x="805948" y="2021612"/>
            <a:ext cx="4156018" cy="215737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u="sng" dirty="0"/>
              <a:t>Session 1 – Nov 16</a:t>
            </a:r>
          </a:p>
          <a:p>
            <a:pPr marL="571500" indent="-571500" algn="l">
              <a:buFont typeface="Arial" panose="020B0604020202020204" pitchFamily="34" charset="0"/>
              <a:buChar char="•"/>
            </a:pPr>
            <a:r>
              <a:rPr lang="en-US" sz="2400" dirty="0"/>
              <a:t>Presidents</a:t>
            </a:r>
          </a:p>
          <a:p>
            <a:pPr marL="571500" indent="-571500" algn="l">
              <a:buFont typeface="Arial" panose="020B0604020202020204" pitchFamily="34" charset="0"/>
              <a:buChar char="•"/>
            </a:pPr>
            <a:r>
              <a:rPr lang="en-US" sz="2400" dirty="0"/>
              <a:t>VP Music &amp; Perf</a:t>
            </a:r>
          </a:p>
          <a:p>
            <a:pPr marL="571500" indent="-571500" algn="l">
              <a:buFont typeface="Arial" panose="020B0604020202020204" pitchFamily="34" charset="0"/>
              <a:buChar char="•"/>
            </a:pPr>
            <a:r>
              <a:rPr lang="en-US" sz="2400" dirty="0"/>
              <a:t>VP Membership</a:t>
            </a:r>
          </a:p>
          <a:p>
            <a:pPr marL="571500" indent="-571500" algn="l">
              <a:buFont typeface="Arial" panose="020B0604020202020204" pitchFamily="34" charset="0"/>
              <a:buChar char="•"/>
            </a:pPr>
            <a:r>
              <a:rPr lang="en-US" sz="2400" dirty="0"/>
              <a:t>Secretary/Treasurer</a:t>
            </a:r>
          </a:p>
        </p:txBody>
      </p:sp>
      <p:sp>
        <p:nvSpPr>
          <p:cNvPr id="12" name="TextBox 11">
            <a:extLst>
              <a:ext uri="{FF2B5EF4-FFF2-40B4-BE49-F238E27FC236}">
                <a16:creationId xmlns:a16="http://schemas.microsoft.com/office/drawing/2014/main" id="{8DD6A22F-9A4A-818E-7A09-4780A945667A}"/>
              </a:ext>
            </a:extLst>
          </p:cNvPr>
          <p:cNvSpPr txBox="1"/>
          <p:nvPr/>
        </p:nvSpPr>
        <p:spPr>
          <a:xfrm>
            <a:off x="4660431" y="2105738"/>
            <a:ext cx="5365375" cy="1938992"/>
          </a:xfrm>
          <a:prstGeom prst="rect">
            <a:avLst/>
          </a:prstGeom>
          <a:noFill/>
        </p:spPr>
        <p:txBody>
          <a:bodyPr wrap="square">
            <a:spAutoFit/>
          </a:bodyPr>
          <a:lstStyle/>
          <a:p>
            <a:r>
              <a:rPr lang="en-US" sz="2400" b="1" u="sng" dirty="0">
                <a:solidFill>
                  <a:srgbClr val="0070C0"/>
                </a:solidFill>
              </a:rPr>
              <a:t>Chapter Presidents Training Class</a:t>
            </a:r>
          </a:p>
          <a:p>
            <a:r>
              <a:rPr lang="en-US" sz="2400" b="1" u="sng" dirty="0">
                <a:solidFill>
                  <a:srgbClr val="0070C0"/>
                </a:solidFill>
              </a:rPr>
              <a:t>Chapter Treasurer Training Class</a:t>
            </a:r>
          </a:p>
          <a:p>
            <a:r>
              <a:rPr lang="en-US" sz="2400" b="1" u="sng" dirty="0">
                <a:solidFill>
                  <a:srgbClr val="0070C0"/>
                </a:solidFill>
              </a:rPr>
              <a:t>Chapter Secretary Training Class</a:t>
            </a:r>
          </a:p>
          <a:p>
            <a:r>
              <a:rPr lang="en-US" sz="2400" b="1" u="sng" dirty="0">
                <a:solidFill>
                  <a:srgbClr val="0070C0"/>
                </a:solidFill>
              </a:rPr>
              <a:t>Marketing &amp; PR Training Class</a:t>
            </a:r>
          </a:p>
          <a:p>
            <a:r>
              <a:rPr lang="en-US" sz="2400" b="1" u="sng" dirty="0">
                <a:solidFill>
                  <a:srgbClr val="0070C0"/>
                </a:solidFill>
              </a:rPr>
              <a:t>More Videos from SWD</a:t>
            </a:r>
          </a:p>
        </p:txBody>
      </p:sp>
    </p:spTree>
    <p:extLst>
      <p:ext uri="{BB962C8B-B14F-4D97-AF65-F5344CB8AC3E}">
        <p14:creationId xmlns:p14="http://schemas.microsoft.com/office/powerpoint/2010/main" val="330887141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Leadership Academy Logo horizontal.jpg" descr="Leadership Academy Logo horizontal.jpg">
            <a:extLst>
              <a:ext uri="{FF2B5EF4-FFF2-40B4-BE49-F238E27FC236}">
                <a16:creationId xmlns:a16="http://schemas.microsoft.com/office/drawing/2014/main" id="{6F98AD2B-4933-49A0-6C89-523F46407775}"/>
              </a:ext>
            </a:extLst>
          </p:cNvPr>
          <p:cNvPicPr>
            <a:picLocks noChangeAspect="1"/>
          </p:cNvPicPr>
          <p:nvPr/>
        </p:nvPicPr>
        <p:blipFill rotWithShape="1">
          <a:blip r:embed="rId3"/>
          <a:srcRect l="3643" t="25901" r="67941" b="24773"/>
          <a:stretch/>
        </p:blipFill>
        <p:spPr>
          <a:xfrm>
            <a:off x="9128986" y="742437"/>
            <a:ext cx="2257067" cy="2213635"/>
          </a:xfrm>
          <a:prstGeom prst="rect">
            <a:avLst/>
          </a:prstGeom>
        </p:spPr>
      </p:pic>
      <p:sp>
        <p:nvSpPr>
          <p:cNvPr id="22" name="Right Triangle 2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53546-A258-798D-CE2C-4789D768FE55}"/>
              </a:ext>
            </a:extLst>
          </p:cNvPr>
          <p:cNvSpPr>
            <a:spLocks noGrp="1"/>
          </p:cNvSpPr>
          <p:nvPr>
            <p:ph type="ctrTitle"/>
          </p:nvPr>
        </p:nvSpPr>
        <p:spPr>
          <a:xfrm>
            <a:off x="731027" y="609616"/>
            <a:ext cx="5096657" cy="1263867"/>
          </a:xfrm>
        </p:spPr>
        <p:txBody>
          <a:bodyPr anchor="b">
            <a:normAutofit/>
          </a:bodyPr>
          <a:lstStyle/>
          <a:p>
            <a:pPr algn="l"/>
            <a:r>
              <a:rPr lang="en-US" sz="8000" b="1" dirty="0"/>
              <a:t>WELCOME!</a:t>
            </a:r>
          </a:p>
        </p:txBody>
      </p:sp>
      <p:sp>
        <p:nvSpPr>
          <p:cNvPr id="5" name="Title 1">
            <a:extLst>
              <a:ext uri="{FF2B5EF4-FFF2-40B4-BE49-F238E27FC236}">
                <a16:creationId xmlns:a16="http://schemas.microsoft.com/office/drawing/2014/main" id="{6DA937F4-34CE-4615-8755-6E96CF828DEE}"/>
              </a:ext>
            </a:extLst>
          </p:cNvPr>
          <p:cNvSpPr txBox="1">
            <a:spLocks/>
          </p:cNvSpPr>
          <p:nvPr/>
        </p:nvSpPr>
        <p:spPr>
          <a:xfrm>
            <a:off x="9513115" y="4781725"/>
            <a:ext cx="2033711" cy="14630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latin typeface="Arial Narrow" panose="020B0606020202030204" pitchFamily="34" charset="0"/>
              </a:rPr>
              <a:t>2025</a:t>
            </a:r>
          </a:p>
          <a:p>
            <a:pPr algn="r"/>
            <a:r>
              <a:rPr lang="en-US" sz="2800" b="1" dirty="0">
                <a:latin typeface="Arial Narrow" panose="020B0606020202030204" pitchFamily="34" charset="0"/>
              </a:rPr>
              <a:t>Leadership</a:t>
            </a:r>
          </a:p>
          <a:p>
            <a:pPr algn="r"/>
            <a:r>
              <a:rPr lang="en-US" sz="3600" b="1" dirty="0">
                <a:latin typeface="Arial Narrow" panose="020B0606020202030204" pitchFamily="34" charset="0"/>
              </a:rPr>
              <a:t>Academy</a:t>
            </a:r>
            <a:endParaRPr lang="en-US" sz="3600" b="1" dirty="0"/>
          </a:p>
        </p:txBody>
      </p:sp>
      <p:sp>
        <p:nvSpPr>
          <p:cNvPr id="7" name="Subtitle 2">
            <a:extLst>
              <a:ext uri="{FF2B5EF4-FFF2-40B4-BE49-F238E27FC236}">
                <a16:creationId xmlns:a16="http://schemas.microsoft.com/office/drawing/2014/main" id="{CDB20C6E-0D01-4D90-9640-9B110ED21AB7}"/>
              </a:ext>
            </a:extLst>
          </p:cNvPr>
          <p:cNvSpPr txBox="1">
            <a:spLocks/>
          </p:cNvSpPr>
          <p:nvPr/>
        </p:nvSpPr>
        <p:spPr>
          <a:xfrm>
            <a:off x="733353" y="4805834"/>
            <a:ext cx="7854156" cy="1268733"/>
          </a:xfrm>
          <a:prstGeom prst="rect">
            <a:avLst/>
          </a:prstGeom>
          <a:solidFill>
            <a:schemeClr val="accent4">
              <a:lumMod val="40000"/>
              <a:lumOff val="60000"/>
            </a:schemeClr>
          </a:solidFill>
          <a:ln w="12700">
            <a:solidFill>
              <a:schemeClr val="tx1"/>
            </a:solidFill>
          </a:ln>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t>In the PARTICIPANTS list, please find your name.</a:t>
            </a:r>
          </a:p>
          <a:p>
            <a:pPr algn="l"/>
            <a:r>
              <a:rPr lang="en-US" sz="2000" dirty="0"/>
              <a:t>Click the […] button on the right side and select </a:t>
            </a:r>
            <a:r>
              <a:rPr lang="en-US" sz="2000" b="1" dirty="0"/>
              <a:t>RENAME</a:t>
            </a:r>
            <a:r>
              <a:rPr lang="en-US" sz="2000" dirty="0"/>
              <a:t>.</a:t>
            </a:r>
          </a:p>
          <a:p>
            <a:pPr algn="l"/>
            <a:r>
              <a:rPr lang="en-US" sz="2000" dirty="0"/>
              <a:t>Change it to include your FIRST name, LAST name, and chapter.  </a:t>
            </a:r>
            <a:r>
              <a:rPr lang="en-US" sz="2000" b="1" i="1" dirty="0"/>
              <a:t>Thanks!!</a:t>
            </a:r>
          </a:p>
        </p:txBody>
      </p:sp>
      <p:sp>
        <p:nvSpPr>
          <p:cNvPr id="3" name="Title 1">
            <a:extLst>
              <a:ext uri="{FF2B5EF4-FFF2-40B4-BE49-F238E27FC236}">
                <a16:creationId xmlns:a16="http://schemas.microsoft.com/office/drawing/2014/main" id="{DF03BE84-3B40-75E1-3DD0-B4B3ACEEB4F8}"/>
              </a:ext>
            </a:extLst>
          </p:cNvPr>
          <p:cNvSpPr txBox="1">
            <a:spLocks/>
          </p:cNvSpPr>
          <p:nvPr/>
        </p:nvSpPr>
        <p:spPr>
          <a:xfrm>
            <a:off x="805948" y="2021612"/>
            <a:ext cx="4156018" cy="215737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u="sng" dirty="0"/>
              <a:t>Session 1 – Nov 16</a:t>
            </a:r>
          </a:p>
          <a:p>
            <a:pPr marL="571500" indent="-571500" algn="l">
              <a:buFont typeface="Arial" panose="020B0604020202020204" pitchFamily="34" charset="0"/>
              <a:buChar char="•"/>
            </a:pPr>
            <a:r>
              <a:rPr lang="en-US" sz="2400" dirty="0"/>
              <a:t>Presidents</a:t>
            </a:r>
          </a:p>
          <a:p>
            <a:pPr marL="571500" indent="-571500" algn="l">
              <a:buFont typeface="Arial" panose="020B0604020202020204" pitchFamily="34" charset="0"/>
              <a:buChar char="•"/>
            </a:pPr>
            <a:r>
              <a:rPr lang="en-US" sz="2400" dirty="0"/>
              <a:t>VP Music &amp; Perf</a:t>
            </a:r>
          </a:p>
          <a:p>
            <a:pPr marL="571500" indent="-571500" algn="l">
              <a:buFont typeface="Arial" panose="020B0604020202020204" pitchFamily="34" charset="0"/>
              <a:buChar char="•"/>
            </a:pPr>
            <a:r>
              <a:rPr lang="en-US" sz="2400" dirty="0"/>
              <a:t>VP Membership</a:t>
            </a:r>
          </a:p>
          <a:p>
            <a:pPr marL="571500" indent="-571500" algn="l">
              <a:buFont typeface="Arial" panose="020B0604020202020204" pitchFamily="34" charset="0"/>
              <a:buChar char="•"/>
            </a:pPr>
            <a:r>
              <a:rPr lang="en-US" sz="2400" dirty="0"/>
              <a:t>Secretary/Treasurer</a:t>
            </a:r>
          </a:p>
        </p:txBody>
      </p:sp>
    </p:spTree>
    <p:extLst>
      <p:ext uri="{BB962C8B-B14F-4D97-AF65-F5344CB8AC3E}">
        <p14:creationId xmlns:p14="http://schemas.microsoft.com/office/powerpoint/2010/main" val="132484012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Leadership Academy Logo horizontal.jpg" descr="Leadership Academy Logo horizontal.jpg">
            <a:extLst>
              <a:ext uri="{FF2B5EF4-FFF2-40B4-BE49-F238E27FC236}">
                <a16:creationId xmlns:a16="http://schemas.microsoft.com/office/drawing/2014/main" id="{6F98AD2B-4933-49A0-6C89-523F46407775}"/>
              </a:ext>
            </a:extLst>
          </p:cNvPr>
          <p:cNvPicPr>
            <a:picLocks noChangeAspect="1"/>
          </p:cNvPicPr>
          <p:nvPr/>
        </p:nvPicPr>
        <p:blipFill rotWithShape="1">
          <a:blip r:embed="rId3"/>
          <a:srcRect l="3643" t="25901" r="67941" b="24773"/>
          <a:stretch/>
        </p:blipFill>
        <p:spPr>
          <a:xfrm>
            <a:off x="9128986" y="742437"/>
            <a:ext cx="2257067" cy="2213635"/>
          </a:xfrm>
          <a:prstGeom prst="rect">
            <a:avLst/>
          </a:prstGeom>
        </p:spPr>
      </p:pic>
      <p:sp>
        <p:nvSpPr>
          <p:cNvPr id="22" name="Right Triangle 2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53546-A258-798D-CE2C-4789D768FE55}"/>
              </a:ext>
            </a:extLst>
          </p:cNvPr>
          <p:cNvSpPr>
            <a:spLocks noGrp="1"/>
          </p:cNvSpPr>
          <p:nvPr>
            <p:ph type="ctrTitle"/>
          </p:nvPr>
        </p:nvSpPr>
        <p:spPr>
          <a:xfrm>
            <a:off x="731027" y="609616"/>
            <a:ext cx="5096657" cy="1263867"/>
          </a:xfrm>
        </p:spPr>
        <p:txBody>
          <a:bodyPr anchor="b">
            <a:normAutofit/>
          </a:bodyPr>
          <a:lstStyle/>
          <a:p>
            <a:pPr algn="l"/>
            <a:r>
              <a:rPr lang="en-US" sz="8000" b="1" dirty="0"/>
              <a:t>WELCOME!</a:t>
            </a:r>
          </a:p>
        </p:txBody>
      </p:sp>
      <p:sp>
        <p:nvSpPr>
          <p:cNvPr id="5" name="Title 1">
            <a:extLst>
              <a:ext uri="{FF2B5EF4-FFF2-40B4-BE49-F238E27FC236}">
                <a16:creationId xmlns:a16="http://schemas.microsoft.com/office/drawing/2014/main" id="{6DA937F4-34CE-4615-8755-6E96CF828DEE}"/>
              </a:ext>
            </a:extLst>
          </p:cNvPr>
          <p:cNvSpPr txBox="1">
            <a:spLocks/>
          </p:cNvSpPr>
          <p:nvPr/>
        </p:nvSpPr>
        <p:spPr>
          <a:xfrm>
            <a:off x="9513115" y="4781725"/>
            <a:ext cx="2033711" cy="14630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latin typeface="Arial Narrow" panose="020B0606020202030204" pitchFamily="34" charset="0"/>
              </a:rPr>
              <a:t>2025</a:t>
            </a:r>
          </a:p>
          <a:p>
            <a:pPr algn="r"/>
            <a:r>
              <a:rPr lang="en-US" sz="2800" b="1" dirty="0">
                <a:latin typeface="Arial Narrow" panose="020B0606020202030204" pitchFamily="34" charset="0"/>
              </a:rPr>
              <a:t>Leadership</a:t>
            </a:r>
          </a:p>
          <a:p>
            <a:pPr algn="r"/>
            <a:r>
              <a:rPr lang="en-US" sz="3600" b="1" dirty="0">
                <a:latin typeface="Arial Narrow" panose="020B0606020202030204" pitchFamily="34" charset="0"/>
              </a:rPr>
              <a:t>Academy</a:t>
            </a:r>
            <a:endParaRPr lang="en-US" sz="3600" b="1" dirty="0"/>
          </a:p>
        </p:txBody>
      </p:sp>
      <p:sp>
        <p:nvSpPr>
          <p:cNvPr id="7" name="Subtitle 2">
            <a:extLst>
              <a:ext uri="{FF2B5EF4-FFF2-40B4-BE49-F238E27FC236}">
                <a16:creationId xmlns:a16="http://schemas.microsoft.com/office/drawing/2014/main" id="{CDB20C6E-0D01-4D90-9640-9B110ED21AB7}"/>
              </a:ext>
            </a:extLst>
          </p:cNvPr>
          <p:cNvSpPr txBox="1">
            <a:spLocks/>
          </p:cNvSpPr>
          <p:nvPr/>
        </p:nvSpPr>
        <p:spPr>
          <a:xfrm>
            <a:off x="733353" y="4805834"/>
            <a:ext cx="7854156" cy="1268733"/>
          </a:xfrm>
          <a:prstGeom prst="rect">
            <a:avLst/>
          </a:prstGeom>
          <a:solidFill>
            <a:schemeClr val="accent4">
              <a:lumMod val="40000"/>
              <a:lumOff val="60000"/>
            </a:schemeClr>
          </a:solidFill>
          <a:ln w="12700">
            <a:solidFill>
              <a:schemeClr val="tx1"/>
            </a:solidFill>
          </a:ln>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t>In the PARTICIPANTS list, please find your name.</a:t>
            </a:r>
          </a:p>
          <a:p>
            <a:pPr algn="l"/>
            <a:r>
              <a:rPr lang="en-US" sz="2000" dirty="0"/>
              <a:t>Click the […] button on the right side and select </a:t>
            </a:r>
            <a:r>
              <a:rPr lang="en-US" sz="2000" b="1" dirty="0"/>
              <a:t>RENAME</a:t>
            </a:r>
            <a:r>
              <a:rPr lang="en-US" sz="2000" dirty="0"/>
              <a:t>.</a:t>
            </a:r>
          </a:p>
          <a:p>
            <a:pPr algn="l"/>
            <a:r>
              <a:rPr lang="en-US" sz="2000" dirty="0"/>
              <a:t>Change it to include your FIRST name, LAST name, and chapter.  </a:t>
            </a:r>
            <a:r>
              <a:rPr lang="en-US" sz="2000" b="1" i="1" dirty="0"/>
              <a:t>Thanks!!</a:t>
            </a:r>
          </a:p>
        </p:txBody>
      </p:sp>
      <p:sp>
        <p:nvSpPr>
          <p:cNvPr id="3" name="Title 1">
            <a:extLst>
              <a:ext uri="{FF2B5EF4-FFF2-40B4-BE49-F238E27FC236}">
                <a16:creationId xmlns:a16="http://schemas.microsoft.com/office/drawing/2014/main" id="{DF03BE84-3B40-75E1-3DD0-B4B3ACEEB4F8}"/>
              </a:ext>
            </a:extLst>
          </p:cNvPr>
          <p:cNvSpPr txBox="1">
            <a:spLocks/>
          </p:cNvSpPr>
          <p:nvPr/>
        </p:nvSpPr>
        <p:spPr>
          <a:xfrm>
            <a:off x="805948" y="2021612"/>
            <a:ext cx="4156018" cy="249659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u="sng" dirty="0"/>
              <a:t>Session 1 – Nov 16</a:t>
            </a:r>
          </a:p>
          <a:p>
            <a:pPr marL="571500" indent="-571500" algn="l">
              <a:buFont typeface="Arial" panose="020B0604020202020204" pitchFamily="34" charset="0"/>
              <a:buChar char="•"/>
            </a:pPr>
            <a:r>
              <a:rPr lang="en-US" sz="2400" dirty="0"/>
              <a:t>Presidents</a:t>
            </a:r>
          </a:p>
          <a:p>
            <a:pPr marL="571500" indent="-571500" algn="l">
              <a:buFont typeface="Arial" panose="020B0604020202020204" pitchFamily="34" charset="0"/>
              <a:buChar char="•"/>
            </a:pPr>
            <a:r>
              <a:rPr lang="en-US" sz="2400" dirty="0"/>
              <a:t>VP Music &amp; Perf</a:t>
            </a:r>
          </a:p>
          <a:p>
            <a:pPr marL="571500" indent="-571500" algn="l">
              <a:buFont typeface="Arial" panose="020B0604020202020204" pitchFamily="34" charset="0"/>
              <a:buChar char="•"/>
            </a:pPr>
            <a:r>
              <a:rPr lang="en-US" sz="2400" dirty="0"/>
              <a:t>VP Membership</a:t>
            </a:r>
          </a:p>
          <a:p>
            <a:pPr marL="571500" indent="-571500" algn="l">
              <a:buFont typeface="Arial" panose="020B0604020202020204" pitchFamily="34" charset="0"/>
              <a:buChar char="•"/>
            </a:pPr>
            <a:r>
              <a:rPr lang="en-US" sz="2400" dirty="0"/>
              <a:t>Secretary/Treasurer</a:t>
            </a:r>
          </a:p>
        </p:txBody>
      </p:sp>
      <p:sp>
        <p:nvSpPr>
          <p:cNvPr id="6" name="Title 1">
            <a:extLst>
              <a:ext uri="{FF2B5EF4-FFF2-40B4-BE49-F238E27FC236}">
                <a16:creationId xmlns:a16="http://schemas.microsoft.com/office/drawing/2014/main" id="{E68D40A5-FA54-8EE6-BA0B-51BEDEBB8969}"/>
              </a:ext>
            </a:extLst>
          </p:cNvPr>
          <p:cNvSpPr txBox="1">
            <a:spLocks/>
          </p:cNvSpPr>
          <p:nvPr/>
        </p:nvSpPr>
        <p:spPr>
          <a:xfrm>
            <a:off x="4816678" y="2028441"/>
            <a:ext cx="6304040" cy="249659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u="sng" dirty="0"/>
              <a:t>Session 2 – Jan 18</a:t>
            </a:r>
          </a:p>
          <a:p>
            <a:pPr marL="571500" indent="-571500" algn="l">
              <a:buFont typeface="Arial" panose="020B0604020202020204" pitchFamily="34" charset="0"/>
              <a:buChar char="•"/>
            </a:pPr>
            <a:r>
              <a:rPr lang="en-US" sz="2400" dirty="0"/>
              <a:t>HOD Meeting</a:t>
            </a:r>
          </a:p>
          <a:p>
            <a:pPr marL="571500" indent="-571500" algn="l">
              <a:buFont typeface="Arial" panose="020B0604020202020204" pitchFamily="34" charset="0"/>
              <a:buChar char="•"/>
            </a:pPr>
            <a:r>
              <a:rPr lang="en-US" sz="2400" dirty="0"/>
              <a:t>VP Marketing/PR Social Media</a:t>
            </a:r>
          </a:p>
          <a:p>
            <a:pPr marL="571500" indent="-571500" algn="l">
              <a:buFont typeface="Arial" panose="020B0604020202020204" pitchFamily="34" charset="0"/>
              <a:buChar char="•"/>
            </a:pPr>
            <a:r>
              <a:rPr lang="en-US" sz="2400" dirty="0"/>
              <a:t>Breakout Sessions</a:t>
            </a:r>
          </a:p>
          <a:p>
            <a:pPr algn="l"/>
            <a:r>
              <a:rPr lang="en-US" sz="2000" i="1" dirty="0"/>
              <a:t>           Youth in Harmony, Show Production, Grant Writing,</a:t>
            </a:r>
          </a:p>
          <a:p>
            <a:pPr algn="l"/>
            <a:r>
              <a:rPr lang="en-US" sz="2000" i="1" dirty="0"/>
              <a:t>           Recruitment &amp; Retention, and much more!</a:t>
            </a:r>
            <a:endParaRPr lang="en-US" sz="2400" i="1" dirty="0"/>
          </a:p>
        </p:txBody>
      </p:sp>
    </p:spTree>
    <p:extLst>
      <p:ext uri="{BB962C8B-B14F-4D97-AF65-F5344CB8AC3E}">
        <p14:creationId xmlns:p14="http://schemas.microsoft.com/office/powerpoint/2010/main" val="244169193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605DCA2-88F3-A000-1751-477CA838FD5B}"/>
              </a:ext>
            </a:extLst>
          </p:cNvPr>
          <p:cNvPicPr>
            <a:picLocks noChangeAspect="1"/>
          </p:cNvPicPr>
          <p:nvPr/>
        </p:nvPicPr>
        <p:blipFill>
          <a:blip r:embed="rId3"/>
          <a:srcRect r="8435"/>
          <a:stretch/>
        </p:blipFill>
        <p:spPr>
          <a:xfrm>
            <a:off x="744954" y="2006354"/>
            <a:ext cx="10801874" cy="4238462"/>
          </a:xfrm>
          <a:prstGeom prst="rect">
            <a:avLst/>
          </a:prstGeom>
        </p:spPr>
      </p:pic>
      <p:sp>
        <p:nvSpPr>
          <p:cNvPr id="2" name="Title 1">
            <a:extLst>
              <a:ext uri="{FF2B5EF4-FFF2-40B4-BE49-F238E27FC236}">
                <a16:creationId xmlns:a16="http://schemas.microsoft.com/office/drawing/2014/main" id="{2CA20B95-C3E2-CD59-7A21-B2973FF253A9}"/>
              </a:ext>
            </a:extLst>
          </p:cNvPr>
          <p:cNvSpPr>
            <a:spLocks noGrp="1"/>
          </p:cNvSpPr>
          <p:nvPr>
            <p:ph type="ctrTitle"/>
          </p:nvPr>
        </p:nvSpPr>
        <p:spPr>
          <a:xfrm>
            <a:off x="731027" y="609616"/>
            <a:ext cx="7409796" cy="1263867"/>
          </a:xfrm>
        </p:spPr>
        <p:txBody>
          <a:bodyPr anchor="b">
            <a:normAutofit/>
          </a:bodyPr>
          <a:lstStyle/>
          <a:p>
            <a:pPr algn="l"/>
            <a:r>
              <a:rPr lang="en-US" sz="8000" b="1" dirty="0"/>
              <a:t>Today’s Schedule</a:t>
            </a:r>
          </a:p>
        </p:txBody>
      </p:sp>
    </p:spTree>
    <p:extLst>
      <p:ext uri="{BB962C8B-B14F-4D97-AF65-F5344CB8AC3E}">
        <p14:creationId xmlns:p14="http://schemas.microsoft.com/office/powerpoint/2010/main" val="291554910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605DCA2-88F3-A000-1751-477CA838FD5B}"/>
              </a:ext>
            </a:extLst>
          </p:cNvPr>
          <p:cNvPicPr>
            <a:picLocks noChangeAspect="1"/>
          </p:cNvPicPr>
          <p:nvPr/>
        </p:nvPicPr>
        <p:blipFill>
          <a:blip r:embed="rId3"/>
          <a:srcRect r="8435"/>
          <a:stretch/>
        </p:blipFill>
        <p:spPr>
          <a:xfrm>
            <a:off x="744954" y="2006354"/>
            <a:ext cx="10801874" cy="4238462"/>
          </a:xfrm>
          <a:prstGeom prst="rect">
            <a:avLst/>
          </a:prstGeom>
        </p:spPr>
      </p:pic>
      <p:sp>
        <p:nvSpPr>
          <p:cNvPr id="2" name="Title 1">
            <a:extLst>
              <a:ext uri="{FF2B5EF4-FFF2-40B4-BE49-F238E27FC236}">
                <a16:creationId xmlns:a16="http://schemas.microsoft.com/office/drawing/2014/main" id="{2CA20B95-C3E2-CD59-7A21-B2973FF253A9}"/>
              </a:ext>
            </a:extLst>
          </p:cNvPr>
          <p:cNvSpPr>
            <a:spLocks noGrp="1"/>
          </p:cNvSpPr>
          <p:nvPr>
            <p:ph type="ctrTitle"/>
          </p:nvPr>
        </p:nvSpPr>
        <p:spPr>
          <a:xfrm>
            <a:off x="731027" y="609616"/>
            <a:ext cx="7409796" cy="1263867"/>
          </a:xfrm>
        </p:spPr>
        <p:txBody>
          <a:bodyPr anchor="b">
            <a:normAutofit/>
          </a:bodyPr>
          <a:lstStyle/>
          <a:p>
            <a:pPr algn="l"/>
            <a:r>
              <a:rPr lang="en-US" sz="8000" b="1" dirty="0"/>
              <a:t>Today’s Schedule</a:t>
            </a:r>
          </a:p>
        </p:txBody>
      </p:sp>
      <p:sp>
        <p:nvSpPr>
          <p:cNvPr id="3" name="Subtitle 2">
            <a:extLst>
              <a:ext uri="{FF2B5EF4-FFF2-40B4-BE49-F238E27FC236}">
                <a16:creationId xmlns:a16="http://schemas.microsoft.com/office/drawing/2014/main" id="{83A7CB81-4A40-0D6A-3E21-EBD262D241AC}"/>
              </a:ext>
            </a:extLst>
          </p:cNvPr>
          <p:cNvSpPr txBox="1">
            <a:spLocks/>
          </p:cNvSpPr>
          <p:nvPr/>
        </p:nvSpPr>
        <p:spPr>
          <a:xfrm>
            <a:off x="744954" y="680448"/>
            <a:ext cx="7854156" cy="1268733"/>
          </a:xfrm>
          <a:prstGeom prst="rect">
            <a:avLst/>
          </a:prstGeom>
          <a:solidFill>
            <a:schemeClr val="accent4">
              <a:lumMod val="40000"/>
              <a:lumOff val="60000"/>
            </a:schemeClr>
          </a:solidFill>
          <a:ln w="12700">
            <a:solidFill>
              <a:schemeClr val="tx1"/>
            </a:solidFill>
          </a:ln>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t>In the PARTICIPANTS list, please find your name.</a:t>
            </a:r>
          </a:p>
          <a:p>
            <a:pPr algn="l"/>
            <a:r>
              <a:rPr lang="en-US" sz="2000" dirty="0"/>
              <a:t>Click the […] button on the right side and select </a:t>
            </a:r>
            <a:r>
              <a:rPr lang="en-US" sz="2000" b="1" dirty="0"/>
              <a:t>RENAME</a:t>
            </a:r>
            <a:r>
              <a:rPr lang="en-US" sz="2000" dirty="0"/>
              <a:t>.</a:t>
            </a:r>
          </a:p>
          <a:p>
            <a:pPr algn="l"/>
            <a:r>
              <a:rPr lang="en-US" sz="2000" dirty="0"/>
              <a:t>Change it to include your FIRST name, LAST name, and chapter.  </a:t>
            </a:r>
            <a:r>
              <a:rPr lang="en-US" sz="2000" b="1" i="1" dirty="0"/>
              <a:t>Thanks!!</a:t>
            </a:r>
          </a:p>
        </p:txBody>
      </p:sp>
    </p:spTree>
    <p:extLst>
      <p:ext uri="{BB962C8B-B14F-4D97-AF65-F5344CB8AC3E}">
        <p14:creationId xmlns:p14="http://schemas.microsoft.com/office/powerpoint/2010/main" val="417621177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Leadership Academy Logo horizontal.jpg" descr="Leadership Academy Logo horizontal.jpg">
            <a:extLst>
              <a:ext uri="{FF2B5EF4-FFF2-40B4-BE49-F238E27FC236}">
                <a16:creationId xmlns:a16="http://schemas.microsoft.com/office/drawing/2014/main" id="{6F98AD2B-4933-49A0-6C89-523F46407775}"/>
              </a:ext>
            </a:extLst>
          </p:cNvPr>
          <p:cNvPicPr>
            <a:picLocks noChangeAspect="1"/>
          </p:cNvPicPr>
          <p:nvPr/>
        </p:nvPicPr>
        <p:blipFill rotWithShape="1">
          <a:blip r:embed="rId2"/>
          <a:srcRect l="3643" t="25901" r="67941" b="24773"/>
          <a:stretch/>
        </p:blipFill>
        <p:spPr>
          <a:xfrm>
            <a:off x="9128986" y="742437"/>
            <a:ext cx="2257067" cy="2213635"/>
          </a:xfrm>
          <a:prstGeom prst="rect">
            <a:avLst/>
          </a:prstGeom>
        </p:spPr>
      </p:pic>
      <p:sp>
        <p:nvSpPr>
          <p:cNvPr id="22" name="Right Triangle 2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53546-A258-798D-CE2C-4789D768FE55}"/>
              </a:ext>
            </a:extLst>
          </p:cNvPr>
          <p:cNvSpPr>
            <a:spLocks noGrp="1"/>
          </p:cNvSpPr>
          <p:nvPr>
            <p:ph type="ctrTitle"/>
          </p:nvPr>
        </p:nvSpPr>
        <p:spPr>
          <a:xfrm>
            <a:off x="3864610" y="1981737"/>
            <a:ext cx="6528259" cy="1463091"/>
          </a:xfrm>
        </p:spPr>
        <p:txBody>
          <a:bodyPr anchor="b">
            <a:normAutofit/>
          </a:bodyPr>
          <a:lstStyle/>
          <a:p>
            <a:pPr algn="l"/>
            <a:r>
              <a:rPr lang="en-US" sz="8000" dirty="0"/>
              <a:t>Tony Sparks</a:t>
            </a:r>
          </a:p>
        </p:txBody>
      </p:sp>
      <p:sp>
        <p:nvSpPr>
          <p:cNvPr id="3" name="Subtitle 2">
            <a:extLst>
              <a:ext uri="{FF2B5EF4-FFF2-40B4-BE49-F238E27FC236}">
                <a16:creationId xmlns:a16="http://schemas.microsoft.com/office/drawing/2014/main" id="{9D5D63BF-C011-B3A2-D752-B70D2552C1A2}"/>
              </a:ext>
            </a:extLst>
          </p:cNvPr>
          <p:cNvSpPr>
            <a:spLocks noGrp="1"/>
          </p:cNvSpPr>
          <p:nvPr>
            <p:ph type="subTitle" idx="1"/>
          </p:nvPr>
        </p:nvSpPr>
        <p:spPr>
          <a:xfrm>
            <a:off x="4135606" y="3444828"/>
            <a:ext cx="4674165" cy="1734232"/>
          </a:xfrm>
        </p:spPr>
        <p:txBody>
          <a:bodyPr anchor="t">
            <a:normAutofit/>
          </a:bodyPr>
          <a:lstStyle/>
          <a:p>
            <a:pPr algn="l"/>
            <a:r>
              <a:rPr lang="en-US" sz="3200" dirty="0"/>
              <a:t>President</a:t>
            </a:r>
          </a:p>
          <a:p>
            <a:pPr algn="l"/>
            <a:r>
              <a:rPr lang="en-US" sz="3200" dirty="0"/>
              <a:t>Rocky Mountain District</a:t>
            </a:r>
          </a:p>
        </p:txBody>
      </p:sp>
      <p:sp>
        <p:nvSpPr>
          <p:cNvPr id="5" name="Title 1">
            <a:extLst>
              <a:ext uri="{FF2B5EF4-FFF2-40B4-BE49-F238E27FC236}">
                <a16:creationId xmlns:a16="http://schemas.microsoft.com/office/drawing/2014/main" id="{6DA937F4-34CE-4615-8755-6E96CF828DEE}"/>
              </a:ext>
            </a:extLst>
          </p:cNvPr>
          <p:cNvSpPr txBox="1">
            <a:spLocks/>
          </p:cNvSpPr>
          <p:nvPr/>
        </p:nvSpPr>
        <p:spPr>
          <a:xfrm>
            <a:off x="9513115" y="4781725"/>
            <a:ext cx="2033711" cy="14630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latin typeface="Arial Narrow" panose="020B0606020202030204" pitchFamily="34" charset="0"/>
              </a:rPr>
              <a:t>2025</a:t>
            </a:r>
          </a:p>
          <a:p>
            <a:pPr algn="r"/>
            <a:r>
              <a:rPr lang="en-US" sz="2800" b="1" dirty="0">
                <a:latin typeface="Arial Narrow" panose="020B0606020202030204" pitchFamily="34" charset="0"/>
              </a:rPr>
              <a:t>Leadership</a:t>
            </a:r>
          </a:p>
          <a:p>
            <a:pPr algn="r"/>
            <a:r>
              <a:rPr lang="en-US" sz="3600" b="1" dirty="0">
                <a:latin typeface="Arial Narrow" panose="020B0606020202030204" pitchFamily="34" charset="0"/>
              </a:rPr>
              <a:t>Academy</a:t>
            </a:r>
            <a:endParaRPr lang="en-US" sz="3600" b="1" dirty="0"/>
          </a:p>
        </p:txBody>
      </p:sp>
      <p:pic>
        <p:nvPicPr>
          <p:cNvPr id="7" name="Picture 6" descr="A person with a mustache smiling&#10;&#10;Description automatically generated">
            <a:extLst>
              <a:ext uri="{FF2B5EF4-FFF2-40B4-BE49-F238E27FC236}">
                <a16:creationId xmlns:a16="http://schemas.microsoft.com/office/drawing/2014/main" id="{16EFD6C1-F6C3-497B-ED6D-86ECCE0B8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22" y="1692566"/>
            <a:ext cx="2569147" cy="3474936"/>
          </a:xfrm>
          <a:prstGeom prst="rect">
            <a:avLst/>
          </a:prstGeom>
        </p:spPr>
      </p:pic>
    </p:spTree>
    <p:extLst>
      <p:ext uri="{BB962C8B-B14F-4D97-AF65-F5344CB8AC3E}">
        <p14:creationId xmlns:p14="http://schemas.microsoft.com/office/powerpoint/2010/main" val="95815281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Leadership Academy Logo horizontal.jpg" descr="Leadership Academy Logo horizontal.jpg">
            <a:extLst>
              <a:ext uri="{FF2B5EF4-FFF2-40B4-BE49-F238E27FC236}">
                <a16:creationId xmlns:a16="http://schemas.microsoft.com/office/drawing/2014/main" id="{6F98AD2B-4933-49A0-6C89-523F46407775}"/>
              </a:ext>
            </a:extLst>
          </p:cNvPr>
          <p:cNvPicPr>
            <a:picLocks noChangeAspect="1"/>
          </p:cNvPicPr>
          <p:nvPr/>
        </p:nvPicPr>
        <p:blipFill rotWithShape="1">
          <a:blip r:embed="rId2"/>
          <a:srcRect l="3643" t="25901" r="67941" b="24773"/>
          <a:stretch/>
        </p:blipFill>
        <p:spPr>
          <a:xfrm>
            <a:off x="9128986" y="742437"/>
            <a:ext cx="2257067" cy="2213635"/>
          </a:xfrm>
          <a:prstGeom prst="rect">
            <a:avLst/>
          </a:prstGeom>
        </p:spPr>
      </p:pic>
      <p:sp>
        <p:nvSpPr>
          <p:cNvPr id="22" name="Right Triangle 2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53546-A258-798D-CE2C-4789D768FE55}"/>
              </a:ext>
            </a:extLst>
          </p:cNvPr>
          <p:cNvSpPr>
            <a:spLocks noGrp="1"/>
          </p:cNvSpPr>
          <p:nvPr>
            <p:ph type="ctrTitle"/>
          </p:nvPr>
        </p:nvSpPr>
        <p:spPr>
          <a:xfrm>
            <a:off x="4140921" y="2231778"/>
            <a:ext cx="5044515" cy="1220638"/>
          </a:xfrm>
        </p:spPr>
        <p:txBody>
          <a:bodyPr anchor="b">
            <a:normAutofit/>
          </a:bodyPr>
          <a:lstStyle/>
          <a:p>
            <a:pPr algn="l"/>
            <a:r>
              <a:rPr lang="en-US" sz="8000" dirty="0"/>
              <a:t>Jim Clark</a:t>
            </a:r>
          </a:p>
        </p:txBody>
      </p:sp>
      <p:sp>
        <p:nvSpPr>
          <p:cNvPr id="3" name="Subtitle 2">
            <a:extLst>
              <a:ext uri="{FF2B5EF4-FFF2-40B4-BE49-F238E27FC236}">
                <a16:creationId xmlns:a16="http://schemas.microsoft.com/office/drawing/2014/main" id="{9D5D63BF-C011-B3A2-D752-B70D2552C1A2}"/>
              </a:ext>
            </a:extLst>
          </p:cNvPr>
          <p:cNvSpPr>
            <a:spLocks noGrp="1"/>
          </p:cNvSpPr>
          <p:nvPr>
            <p:ph type="subTitle" idx="1"/>
          </p:nvPr>
        </p:nvSpPr>
        <p:spPr>
          <a:xfrm>
            <a:off x="4140921" y="3534814"/>
            <a:ext cx="6436464" cy="1734232"/>
          </a:xfrm>
        </p:spPr>
        <p:txBody>
          <a:bodyPr anchor="t">
            <a:normAutofit/>
          </a:bodyPr>
          <a:lstStyle/>
          <a:p>
            <a:pPr algn="l"/>
            <a:r>
              <a:rPr lang="en-US" sz="3200" dirty="0"/>
              <a:t>Director of Development</a:t>
            </a:r>
          </a:p>
          <a:p>
            <a:pPr algn="l"/>
            <a:r>
              <a:rPr lang="en-US" sz="3200" dirty="0"/>
              <a:t>Harmony Foundation</a:t>
            </a:r>
          </a:p>
          <a:p>
            <a:pPr algn="l"/>
            <a:r>
              <a:rPr lang="en-US" sz="3200" dirty="0"/>
              <a:t>jclark@harmonyfoundation.org</a:t>
            </a:r>
          </a:p>
        </p:txBody>
      </p:sp>
      <p:sp>
        <p:nvSpPr>
          <p:cNvPr id="5" name="Title 1">
            <a:extLst>
              <a:ext uri="{FF2B5EF4-FFF2-40B4-BE49-F238E27FC236}">
                <a16:creationId xmlns:a16="http://schemas.microsoft.com/office/drawing/2014/main" id="{6DA937F4-34CE-4615-8755-6E96CF828DEE}"/>
              </a:ext>
            </a:extLst>
          </p:cNvPr>
          <p:cNvSpPr txBox="1">
            <a:spLocks/>
          </p:cNvSpPr>
          <p:nvPr/>
        </p:nvSpPr>
        <p:spPr>
          <a:xfrm>
            <a:off x="9513115" y="4781725"/>
            <a:ext cx="2033711" cy="14630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latin typeface="Arial Narrow" panose="020B0606020202030204" pitchFamily="34" charset="0"/>
              </a:rPr>
              <a:t>2025</a:t>
            </a:r>
          </a:p>
          <a:p>
            <a:pPr algn="r"/>
            <a:r>
              <a:rPr lang="en-US" sz="2800" b="1" dirty="0">
                <a:latin typeface="Arial Narrow" panose="020B0606020202030204" pitchFamily="34" charset="0"/>
              </a:rPr>
              <a:t>Leadership</a:t>
            </a:r>
          </a:p>
          <a:p>
            <a:pPr algn="r"/>
            <a:r>
              <a:rPr lang="en-US" sz="3600" b="1" dirty="0">
                <a:latin typeface="Arial Narrow" panose="020B0606020202030204" pitchFamily="34" charset="0"/>
              </a:rPr>
              <a:t>Academy</a:t>
            </a:r>
            <a:endParaRPr lang="en-US" sz="3600" b="1" dirty="0"/>
          </a:p>
        </p:txBody>
      </p:sp>
      <p:pic>
        <p:nvPicPr>
          <p:cNvPr id="11" name="Picture 10" descr="A person in a suit smiling&#10;&#10;Description automatically generated">
            <a:extLst>
              <a:ext uri="{FF2B5EF4-FFF2-40B4-BE49-F238E27FC236}">
                <a16:creationId xmlns:a16="http://schemas.microsoft.com/office/drawing/2014/main" id="{E204D68F-4365-E0D9-CC04-27907C719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947" y="1178527"/>
            <a:ext cx="3100948" cy="4651422"/>
          </a:xfrm>
          <a:prstGeom prst="rect">
            <a:avLst/>
          </a:prstGeom>
        </p:spPr>
      </p:pic>
    </p:spTree>
    <p:extLst>
      <p:ext uri="{BB962C8B-B14F-4D97-AF65-F5344CB8AC3E}">
        <p14:creationId xmlns:p14="http://schemas.microsoft.com/office/powerpoint/2010/main" val="784584838"/>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2051</TotalTime>
  <Words>1456</Words>
  <Application>Microsoft Office PowerPoint</Application>
  <PresentationFormat>Widescreen</PresentationFormat>
  <Paragraphs>171</Paragraphs>
  <Slides>18</Slides>
  <Notes>8</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Narrow</vt:lpstr>
      <vt:lpstr>Calibri</vt:lpstr>
      <vt:lpstr>Calibri Light</vt:lpstr>
      <vt:lpstr>Office Theme</vt:lpstr>
      <vt:lpstr>WELCOME!</vt:lpstr>
      <vt:lpstr>WELCOME!</vt:lpstr>
      <vt:lpstr>WELCOME!</vt:lpstr>
      <vt:lpstr>WELCOME!</vt:lpstr>
      <vt:lpstr>WELCOME!</vt:lpstr>
      <vt:lpstr>Today’s Schedule</vt:lpstr>
      <vt:lpstr>Today’s Schedule</vt:lpstr>
      <vt:lpstr>Tony Sparks</vt:lpstr>
      <vt:lpstr>Jim Clark</vt:lpstr>
      <vt:lpstr>Today’s Schedule</vt:lpstr>
      <vt:lpstr>PowerPoint Presentation</vt:lpstr>
      <vt:lpstr>Mark Andromidas</vt:lpstr>
      <vt:lpstr>PowerPoint Presentation</vt:lpstr>
      <vt:lpstr>PowerPoint Presentation</vt:lpstr>
      <vt:lpstr>PowerPoint Presentation</vt:lpstr>
      <vt:lpstr>PowerPoint Presentation</vt:lpstr>
      <vt:lpstr>PowerPoint Presentation</vt:lpstr>
      <vt:lpstr>Dan Rohovit</vt:lpstr>
    </vt:vector>
  </TitlesOfParts>
  <Company>GMI/4G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Sellnow</dc:creator>
  <cp:lastModifiedBy>Sellnow Bruce</cp:lastModifiedBy>
  <cp:revision>5</cp:revision>
  <dcterms:created xsi:type="dcterms:W3CDTF">2024-01-23T03:27:36Z</dcterms:created>
  <dcterms:modified xsi:type="dcterms:W3CDTF">2024-11-16T17:49:19Z</dcterms:modified>
</cp:coreProperties>
</file>